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4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4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7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9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7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0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70B51-EE93-4A35-ADB1-4FB65AE072C2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inh San\Desktop\Giáo án\Hình nền p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199"/>
            <a:ext cx="9144000" cy="686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GIA THỤY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15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609600" y="3124200"/>
            <a:ext cx="8001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15: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9" name="Hộp Văn bản 3">
            <a:extLst>
              <a:ext uri="{FF2B5EF4-FFF2-40B4-BE49-F238E27FC236}">
                <a16:creationId xmlns:a16="http://schemas.microsoft.com/office/drawing/2014/main" id="{61D90F77-5E6B-470C-85C6-AAF3BE020A04}"/>
              </a:ext>
            </a:extLst>
          </p:cNvPr>
          <p:cNvSpPr txBox="1"/>
          <p:nvPr/>
        </p:nvSpPr>
        <p:spPr>
          <a:xfrm>
            <a:off x="1524000" y="5266719"/>
            <a:ext cx="7976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</a:rPr>
              <a:t>Giáo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viên</a:t>
            </a:r>
            <a:r>
              <a:rPr lang="en-US" sz="2800" b="1" dirty="0" smtClean="0">
                <a:solidFill>
                  <a:schemeClr val="bg1"/>
                </a:solidFill>
              </a:rPr>
              <a:t>: </a:t>
            </a:r>
            <a:r>
              <a:rPr lang="en-US" sz="2800" b="1" dirty="0" err="1" smtClean="0">
                <a:solidFill>
                  <a:schemeClr val="bg1"/>
                </a:solidFill>
              </a:rPr>
              <a:t>Nguyễn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Ngọc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Yên</a:t>
            </a:r>
            <a:endParaRPr lang="vi-V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1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3387437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ÔN BÀI CŨ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27" y="1705642"/>
            <a:ext cx="526232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959927" y="141246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953000" y="1900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953000" y="2362200"/>
            <a:ext cx="383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657600"/>
            <a:ext cx="336115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47200" y="1194088"/>
            <a:ext cx="287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953000" y="3729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932208" y="4186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740273" y="3267670"/>
            <a:ext cx="287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3" y="36136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39" y="1949770"/>
            <a:ext cx="6446816" cy="208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286000" y="4254695"/>
            <a:ext cx="3739243" cy="540899"/>
            <a:chOff x="5328557" y="914400"/>
            <a:chExt cx="3739243" cy="540899"/>
          </a:xfrm>
        </p:grpSpPr>
        <p:sp>
          <p:nvSpPr>
            <p:cNvPr id="5" name="TextBox 4"/>
            <p:cNvSpPr txBox="1"/>
            <p:nvPr/>
          </p:nvSpPr>
          <p:spPr>
            <a:xfrm>
              <a:off x="5328557" y="978245"/>
              <a:ext cx="373924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trước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2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172200" y="9144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280557" y="4941781"/>
            <a:ext cx="3739243" cy="540899"/>
            <a:chOff x="5328557" y="914400"/>
            <a:chExt cx="3739243" cy="540899"/>
          </a:xfrm>
        </p:grpSpPr>
        <p:sp>
          <p:nvSpPr>
            <p:cNvPr id="11" name="TextBox 10"/>
            <p:cNvSpPr txBox="1"/>
            <p:nvPr/>
          </p:nvSpPr>
          <p:spPr>
            <a:xfrm>
              <a:off x="5328557" y="978245"/>
              <a:ext cx="373924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172200" y="9144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129643" y="42634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124200" y="49492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endParaRPr lang="en-US" sz="2500" dirty="0">
              <a:ln w="12700"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0" y="5635080"/>
            <a:ext cx="4648200" cy="918120"/>
            <a:chOff x="2286000" y="4800600"/>
            <a:chExt cx="4648200" cy="918120"/>
          </a:xfrm>
        </p:grpSpPr>
        <p:sp>
          <p:nvSpPr>
            <p:cNvPr id="14" name="TextBox 13"/>
            <p:cNvSpPr txBox="1"/>
            <p:nvPr/>
          </p:nvSpPr>
          <p:spPr>
            <a:xfrm>
              <a:off x="2286000" y="4856946"/>
              <a:ext cx="46482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giữa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124200" y="48006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3124200" y="56350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57199" y="1298381"/>
            <a:ext cx="2514601" cy="606620"/>
            <a:chOff x="1064255" y="3467099"/>
            <a:chExt cx="3190245" cy="668083"/>
          </a:xfrm>
        </p:grpSpPr>
        <p:sp>
          <p:nvSpPr>
            <p:cNvPr id="22" name="TextBox 21"/>
            <p:cNvSpPr txBox="1"/>
            <p:nvPr/>
          </p:nvSpPr>
          <p:spPr>
            <a:xfrm>
              <a:off x="1828800" y="3468653"/>
              <a:ext cx="2425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Số</a:t>
              </a:r>
              <a:r>
                <a:rPr lang="en-US" sz="3600" dirty="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?</a:t>
              </a:r>
              <a:endParaRPr lang="en-US" sz="3600" dirty="0"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90563" y="3467099"/>
              <a:ext cx="453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813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7199" y="2286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00600" y="16764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00600" y="21291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4800600" y="2586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4" y="914400"/>
            <a:ext cx="3200400" cy="502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600200" y="1981200"/>
            <a:ext cx="835967" cy="83596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2433" y="2897833"/>
            <a:ext cx="835967" cy="8359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600200" y="3812233"/>
            <a:ext cx="835967" cy="83596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5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8" grpId="0" animBg="1"/>
      <p:bldP spid="8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838200" y="2667000"/>
            <a:ext cx="402474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NGHỈ GIẢI LAO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7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6"/>
          <a:stretch/>
        </p:blipFill>
        <p:spPr bwMode="auto">
          <a:xfrm>
            <a:off x="1717987" y="1517073"/>
            <a:ext cx="5943600" cy="415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57199" y="965537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43000" y="813137"/>
            <a:ext cx="709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một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xem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phim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758" y="5562600"/>
            <a:ext cx="8282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trước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mấy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mấy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758" y="6096000"/>
            <a:ext cx="8282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tất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cả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nhiêu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xem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phim</a:t>
            </a:r>
            <a:r>
              <a:rPr lang="en-US" sz="3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6758" y="5029200"/>
            <a:ext cx="134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Hỏi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3962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33600" y="3505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02212" y="6063826"/>
            <a:ext cx="879788" cy="7179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76200" y="64930"/>
            <a:ext cx="1905000" cy="849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2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4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" t="16476" r="13433" b="13522"/>
          <a:stretch/>
        </p:blipFill>
        <p:spPr bwMode="auto">
          <a:xfrm>
            <a:off x="2881743" y="2255311"/>
            <a:ext cx="3388867" cy="208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02624" y="1143000"/>
            <a:ext cx="602625" cy="606620"/>
            <a:chOff x="1064255" y="3467099"/>
            <a:chExt cx="764543" cy="668083"/>
          </a:xfrm>
        </p:grpSpPr>
        <p:sp>
          <p:nvSpPr>
            <p:cNvPr id="7" name="Oval 6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88425" y="1143000"/>
            <a:ext cx="7550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viên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gạch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được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xếp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dưới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đây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Hỏi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nhiêu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viên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gạch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ở: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2819400" y="44196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2819400" y="4872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2819400" y="5329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F97CBB-3E34-41E0-8568-7A7204175D8F}"/>
              </a:ext>
            </a:extLst>
          </p:cNvPr>
          <p:cNvSpPr txBox="1"/>
          <p:nvPr/>
        </p:nvSpPr>
        <p:spPr>
          <a:xfrm>
            <a:off x="2819400" y="5710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562600" y="2514600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24600" y="2264658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144494" y="3657600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906494" y="3407658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019800" y="2916942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781800" y="2667000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" name="Oval 19"/>
          <p:cNvSpPr/>
          <p:nvPr/>
        </p:nvSpPr>
        <p:spPr>
          <a:xfrm>
            <a:off x="5029200" y="563880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50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5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-1"/>
            <a:ext cx="906284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2780" y="2286000"/>
            <a:ext cx="6138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</a:p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ơn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201069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226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Arial-SGK-TV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Ngoc Yen</cp:lastModifiedBy>
  <cp:revision>7</cp:revision>
  <dcterms:created xsi:type="dcterms:W3CDTF">2020-08-24T02:15:37Z</dcterms:created>
  <dcterms:modified xsi:type="dcterms:W3CDTF">2020-12-21T00:54:58Z</dcterms:modified>
</cp:coreProperties>
</file>