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9" r:id="rId5"/>
    <p:sldId id="290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8A98444B-1FC9-4DC3-B8E3-03D252269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08FADA75-7BCF-4D38-B095-F45155E45996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0FB49666-A741-49CD-A536-F90D5353DB1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F61F9A2A-9BA7-4731-BA84-C02DC9ECF2F0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6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0AB519C-CFE6-4341-8B02-6C1355E288F7}"/>
              </a:ext>
            </a:extLst>
          </p:cNvPr>
          <p:cNvSpPr txBox="1"/>
          <p:nvPr/>
        </p:nvSpPr>
        <p:spPr>
          <a:xfrm>
            <a:off x="3576220" y="3496831"/>
            <a:ext cx="5039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</p:spTree>
    <p:extLst>
      <p:ext uri="{BB962C8B-B14F-4D97-AF65-F5344CB8AC3E}">
        <p14:creationId xmlns:p14="http://schemas.microsoft.com/office/powerpoint/2010/main" val="41424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D26FD70D-6FED-42D3-B1C4-1D1EBBF8E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BD8A7-BCD3-4914-A6E2-5B2AF14B1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13532" r="77680" b="82687"/>
          <a:stretch/>
        </p:blipFill>
        <p:spPr>
          <a:xfrm>
            <a:off x="368490" y="1445324"/>
            <a:ext cx="2020238" cy="642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9CB037-73E6-4195-8F1D-9F80676C13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2" t="17910" r="13717" b="30149"/>
          <a:stretch/>
        </p:blipFill>
        <p:spPr>
          <a:xfrm>
            <a:off x="1241947" y="1987674"/>
            <a:ext cx="10153933" cy="48586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046CCA-3702-4BF2-B308-2786DC77FC66}"/>
              </a:ext>
            </a:extLst>
          </p:cNvPr>
          <p:cNvSpPr/>
          <p:nvPr/>
        </p:nvSpPr>
        <p:spPr>
          <a:xfrm>
            <a:off x="435363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785C7C-04E3-4C6E-98AC-467DE9FF32D6}"/>
              </a:ext>
            </a:extLst>
          </p:cNvPr>
          <p:cNvSpPr/>
          <p:nvPr/>
        </p:nvSpPr>
        <p:spPr>
          <a:xfrm>
            <a:off x="539086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8E058F-E655-48CE-96A4-27B6B6FD60E8}"/>
              </a:ext>
            </a:extLst>
          </p:cNvPr>
          <p:cNvSpPr/>
          <p:nvPr/>
        </p:nvSpPr>
        <p:spPr>
          <a:xfrm>
            <a:off x="642809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C8F789-448F-455F-A678-E8B904A5DA70}"/>
              </a:ext>
            </a:extLst>
          </p:cNvPr>
          <p:cNvSpPr/>
          <p:nvPr/>
        </p:nvSpPr>
        <p:spPr>
          <a:xfrm>
            <a:off x="7356143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1034BD-04AB-4386-B19A-25F9E1556EBA}"/>
              </a:ext>
            </a:extLst>
          </p:cNvPr>
          <p:cNvSpPr/>
          <p:nvPr/>
        </p:nvSpPr>
        <p:spPr>
          <a:xfrm>
            <a:off x="4353636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45F8F-A9C4-46B8-9E84-ED142B083098}"/>
              </a:ext>
            </a:extLst>
          </p:cNvPr>
          <p:cNvSpPr/>
          <p:nvPr/>
        </p:nvSpPr>
        <p:spPr>
          <a:xfrm>
            <a:off x="5390866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7BB32-191B-4908-99FC-EF1162B7F487}"/>
              </a:ext>
            </a:extLst>
          </p:cNvPr>
          <p:cNvSpPr/>
          <p:nvPr/>
        </p:nvSpPr>
        <p:spPr>
          <a:xfrm>
            <a:off x="6428095" y="5363570"/>
            <a:ext cx="928047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B23880-27A3-46EB-9ABA-CF7F68F3AF85}"/>
              </a:ext>
            </a:extLst>
          </p:cNvPr>
          <p:cNvSpPr/>
          <p:nvPr/>
        </p:nvSpPr>
        <p:spPr>
          <a:xfrm>
            <a:off x="7356143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6BC052-8749-4BCB-A6E0-BF3BC86C5FE4}"/>
              </a:ext>
            </a:extLst>
          </p:cNvPr>
          <p:cNvSpPr/>
          <p:nvPr/>
        </p:nvSpPr>
        <p:spPr>
          <a:xfrm>
            <a:off x="4353636" y="5852046"/>
            <a:ext cx="1037230" cy="483927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377640-1B52-4A20-9905-4784638BAA0A}"/>
              </a:ext>
            </a:extLst>
          </p:cNvPr>
          <p:cNvSpPr/>
          <p:nvPr/>
        </p:nvSpPr>
        <p:spPr>
          <a:xfrm>
            <a:off x="5390866" y="585204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5127F6-0645-4AF0-BF93-06EA99BCCFF9}"/>
              </a:ext>
            </a:extLst>
          </p:cNvPr>
          <p:cNvSpPr/>
          <p:nvPr/>
        </p:nvSpPr>
        <p:spPr>
          <a:xfrm>
            <a:off x="6428096" y="582901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91F4E7-09A9-4B9A-B619-630E64AA3C40}"/>
              </a:ext>
            </a:extLst>
          </p:cNvPr>
          <p:cNvSpPr/>
          <p:nvPr/>
        </p:nvSpPr>
        <p:spPr>
          <a:xfrm>
            <a:off x="7356143" y="585204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3912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37E92225-7D6F-42C2-8B4C-2C6CAA521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6B0531-523E-497F-9A02-C485657FD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75622" r="10351" b="10249"/>
          <a:stretch/>
        </p:blipFill>
        <p:spPr>
          <a:xfrm>
            <a:off x="600501" y="2224585"/>
            <a:ext cx="10249469" cy="4448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ABA761-84DE-4438-9DB0-49DCADA1AE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58508" r="76278" b="37114"/>
          <a:stretch/>
        </p:blipFill>
        <p:spPr>
          <a:xfrm>
            <a:off x="600501" y="1445324"/>
            <a:ext cx="1555845" cy="65643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CC63A4-8198-4BEF-AD1B-C5814C781DD9}"/>
              </a:ext>
            </a:extLst>
          </p:cNvPr>
          <p:cNvSpPr/>
          <p:nvPr/>
        </p:nvSpPr>
        <p:spPr>
          <a:xfrm>
            <a:off x="600502" y="2470245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2452DB-4412-4248-9C1C-46792D0CBF5B}"/>
              </a:ext>
            </a:extLst>
          </p:cNvPr>
          <p:cNvSpPr/>
          <p:nvPr/>
        </p:nvSpPr>
        <p:spPr>
          <a:xfrm>
            <a:off x="600503" y="3788592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5A1BFA-B509-46D7-8D68-6F34120C2DEA}"/>
              </a:ext>
            </a:extLst>
          </p:cNvPr>
          <p:cNvSpPr/>
          <p:nvPr/>
        </p:nvSpPr>
        <p:spPr>
          <a:xfrm>
            <a:off x="600502" y="5033599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C5030F-F4D8-41DE-9F71-39A7E05107EA}"/>
              </a:ext>
            </a:extLst>
          </p:cNvPr>
          <p:cNvSpPr/>
          <p:nvPr/>
        </p:nvSpPr>
        <p:spPr>
          <a:xfrm>
            <a:off x="7085463" y="2470245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4EBF75-9F52-4595-BB43-E87464DEB66C}"/>
              </a:ext>
            </a:extLst>
          </p:cNvPr>
          <p:cNvSpPr/>
          <p:nvPr/>
        </p:nvSpPr>
        <p:spPr>
          <a:xfrm>
            <a:off x="8967716" y="2470244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632761-ED64-4B34-B5C3-06CC36137296}"/>
              </a:ext>
            </a:extLst>
          </p:cNvPr>
          <p:cNvSpPr/>
          <p:nvPr/>
        </p:nvSpPr>
        <p:spPr>
          <a:xfrm>
            <a:off x="7099110" y="3747648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EB5BF1-BE40-4BCE-9936-C706AE54BA0D}"/>
              </a:ext>
            </a:extLst>
          </p:cNvPr>
          <p:cNvSpPr/>
          <p:nvPr/>
        </p:nvSpPr>
        <p:spPr>
          <a:xfrm>
            <a:off x="8955205" y="3693056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BB8FFC-FBA3-4C42-8BC3-E0B321FF4670}"/>
              </a:ext>
            </a:extLst>
          </p:cNvPr>
          <p:cNvSpPr/>
          <p:nvPr/>
        </p:nvSpPr>
        <p:spPr>
          <a:xfrm>
            <a:off x="7099110" y="5025051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A58ED7-E465-4C24-B04C-B738B7283753}"/>
              </a:ext>
            </a:extLst>
          </p:cNvPr>
          <p:cNvSpPr/>
          <p:nvPr/>
        </p:nvSpPr>
        <p:spPr>
          <a:xfrm>
            <a:off x="8955204" y="5127729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34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389485-37DA-452F-A701-C9C2CEEBA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8D58AF-6D70-4E63-BCC4-99985D05B2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17114" r="29427" b="62985"/>
          <a:stretch/>
        </p:blipFill>
        <p:spPr>
          <a:xfrm>
            <a:off x="866632" y="1835624"/>
            <a:ext cx="10556543" cy="47630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6FEDAA-0EB8-4F65-9D99-5580DAB12A20}"/>
              </a:ext>
            </a:extLst>
          </p:cNvPr>
          <p:cNvSpPr/>
          <p:nvPr/>
        </p:nvSpPr>
        <p:spPr>
          <a:xfrm>
            <a:off x="3338995" y="464276"/>
            <a:ext cx="5514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CÁNH CỤT CÂU CÁ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0AB17D-26AC-48F8-B979-AFC8F44B5018}"/>
              </a:ext>
            </a:extLst>
          </p:cNvPr>
          <p:cNvGrpSpPr/>
          <p:nvPr/>
        </p:nvGrpSpPr>
        <p:grpSpPr>
          <a:xfrm>
            <a:off x="768300" y="1303360"/>
            <a:ext cx="10654875" cy="4983219"/>
            <a:chOff x="4371471" y="1303360"/>
            <a:chExt cx="5839485" cy="41481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12AD078-F276-484C-90F8-6A299BCD4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815" b="92303" l="9896" r="92622">
                          <a14:foregroundMark x1="44358" y1="71798" x2="10243" y2="36946"/>
                          <a14:foregroundMark x1="54253" y1="73953" x2="92448" y2="37623"/>
                          <a14:foregroundMark x1="49740" y1="71367" x2="51476" y2="36823"/>
                          <a14:foregroundMark x1="34722" y1="46736" x2="35243" y2="37377"/>
                          <a14:foregroundMark x1="67969" y1="45320" x2="67969" y2="45320"/>
                          <a14:foregroundMark x1="67969" y1="45320" x2="67969" y2="45320"/>
                          <a14:foregroundMark x1="67188" y1="49631" x2="68924" y2="38054"/>
                          <a14:foregroundMark x1="78906" y1="36207" x2="77517" y2="24815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8" t="37612" r="7544" b="8362"/>
            <a:stretch/>
          </p:blipFill>
          <p:spPr>
            <a:xfrm>
              <a:off x="4371471" y="1746433"/>
              <a:ext cx="3971498" cy="37051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2792DAB-8399-4AB1-9AB7-B94704B2F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48" t="23880" r="12034" b="60597"/>
            <a:stretch/>
          </p:blipFill>
          <p:spPr>
            <a:xfrm>
              <a:off x="9241965" y="1303360"/>
              <a:ext cx="968991" cy="106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21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37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微软雅黑</vt:lpstr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Ngoc Yen</cp:lastModifiedBy>
  <cp:revision>114</cp:revision>
  <dcterms:created xsi:type="dcterms:W3CDTF">2020-08-15T17:27:32Z</dcterms:created>
  <dcterms:modified xsi:type="dcterms:W3CDTF">2021-01-16T15:26:34Z</dcterms:modified>
</cp:coreProperties>
</file>