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66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4649"/>
  </p:normalViewPr>
  <p:slideViewPr>
    <p:cSldViewPr snapToGrid="0" snapToObjects="1">
      <p:cViewPr varScale="1">
        <p:scale>
          <a:sx n="71" d="100"/>
          <a:sy n="71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</a:t>
            </a:r>
            <a:r>
              <a:rPr lang="en-US" sz="4000" b="1" u="sng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2152105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111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Ngoc Yen</cp:lastModifiedBy>
  <cp:revision>16</cp:revision>
  <dcterms:created xsi:type="dcterms:W3CDTF">2020-08-16T14:20:14Z</dcterms:created>
  <dcterms:modified xsi:type="dcterms:W3CDTF">2020-09-13T08:30:06Z</dcterms:modified>
</cp:coreProperties>
</file>