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67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B2952-7983-43ED-88A4-90B29A14D1E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BE00-D9E9-4228-A356-5ED699AF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5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8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033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8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1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1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0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1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8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7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143000" y="1500188"/>
            <a:ext cx="6883004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63507" y="1191817"/>
            <a:ext cx="5189554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TRƯỜNG TIỂU HỌC GIA THỤY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681750" y="2544367"/>
            <a:ext cx="3081605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MÔN: TIẾNG VIỆT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790416" y="3750470"/>
            <a:ext cx="4864272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Giáo viên: Nguyễn Ngọc Yên</a:t>
            </a:r>
          </a:p>
        </p:txBody>
      </p:sp>
    </p:spTree>
    <p:extLst>
      <p:ext uri="{BB962C8B-B14F-4D97-AF65-F5344CB8AC3E}">
        <p14:creationId xmlns:p14="http://schemas.microsoft.com/office/powerpoint/2010/main" val="20620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75874" r="6287" b="6031"/>
          <a:stretch/>
        </p:blipFill>
        <p:spPr>
          <a:xfrm>
            <a:off x="609600" y="1524000"/>
            <a:ext cx="7924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179695" y="5325666"/>
            <a:ext cx="8948057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mát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Cát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bỏ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chải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khăn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lô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Nam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rất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.</a:t>
            </a:r>
            <a:endParaRPr lang="vi-VN" sz="2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4953000" y="58674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7467600" y="63246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5867400" y="5867400"/>
            <a:ext cx="45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9">
            <a:extLst>
              <a:ext uri="{FF2B5EF4-FFF2-40B4-BE49-F238E27FC236}">
                <a16:creationId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4343400" y="63246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6349" r="5582" b="63016"/>
          <a:stretch/>
        </p:blipFill>
        <p:spPr>
          <a:xfrm>
            <a:off x="-82471" y="25090"/>
            <a:ext cx="9472387" cy="4851711"/>
          </a:xfrm>
          <a:prstGeom prst="rect">
            <a:avLst/>
          </a:prstGeom>
        </p:spPr>
      </p:pic>
      <p:pic>
        <p:nvPicPr>
          <p:cNvPr id="3" name="Hành trang số (4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657" y="2852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48571"/>
          <a:stretch/>
        </p:blipFill>
        <p:spPr>
          <a:xfrm>
            <a:off x="-152400" y="-21609"/>
            <a:ext cx="9384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7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6774" y="2351681"/>
            <a:ext cx="1758548" cy="2138776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838200" y="2761534"/>
            <a:ext cx="2015697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at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98371" y="2298501"/>
            <a:ext cx="1758548" cy="213877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371600" y="943490"/>
            <a:ext cx="701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at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ăt</a:t>
            </a:r>
            <a:r>
              <a:rPr lang="en-US" sz="3600" dirty="0" smtClean="0">
                <a:solidFill>
                  <a:srgbClr val="7FBC4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ât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110459" y="2741628"/>
            <a:ext cx="1946460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ăt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143000" y="4836894"/>
            <a:ext cx="689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7900" y="2287615"/>
            <a:ext cx="1758548" cy="2138776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867014" y="2772420"/>
            <a:ext cx="1946460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ât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73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866" y="2430869"/>
            <a:ext cx="6470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2375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90" y="228069"/>
            <a:ext cx="7064827" cy="6054903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41" y="1936894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at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ăt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ât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2872513" y="1805564"/>
            <a:ext cx="3612049" cy="612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2765979" y="4931345"/>
            <a:ext cx="3612049" cy="6121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1021382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48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6" y="3047134"/>
            <a:ext cx="1371913" cy="38108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676000" y="2590994"/>
            <a:ext cx="274658" cy="3038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3" y="3409980"/>
            <a:ext cx="252313" cy="2791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112251" y="2694442"/>
            <a:ext cx="361844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3915360" y="2613176"/>
            <a:ext cx="255664" cy="28285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374001" y="3478897"/>
            <a:ext cx="299244" cy="186226"/>
          </a:xfrm>
          <a:prstGeom prst="rect">
            <a:avLst/>
          </a:prstGeom>
        </p:spPr>
      </p:pic>
      <p:pic>
        <p:nvPicPr>
          <p:cNvPr id="25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992030" y="2700908"/>
            <a:ext cx="255664" cy="2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456455"/>
            <a:ext cx="3505200" cy="4489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922916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801643"/>
            <a:ext cx="2304000" cy="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8" y="3047134"/>
            <a:ext cx="1371913" cy="38108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3580871"/>
            <a:ext cx="2304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3540" y="5505874"/>
            <a:ext cx="766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Nam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bắt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nhịp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tất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hát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6200" y="550587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550587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50587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10793" b="63652"/>
          <a:stretch/>
        </p:blipFill>
        <p:spPr>
          <a:xfrm>
            <a:off x="664028" y="609600"/>
            <a:ext cx="7866624" cy="4800600"/>
          </a:xfrm>
          <a:prstGeom prst="rect">
            <a:avLst/>
          </a:prstGeom>
        </p:spPr>
      </p:pic>
      <p:pic>
        <p:nvPicPr>
          <p:cNvPr id="4" name="Hành trang số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657" y="220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3" y="857629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49080" y="4877579"/>
            <a:ext cx="250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át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lạt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74137" y="55528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1990204" y="558546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434727" y="55528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4605236" y="558546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5880893" y="557380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7146759" y="5541091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108495" y="908538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153277" y="908538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352800" y="4877579"/>
            <a:ext cx="2210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ắt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gặt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5802521" y="4844922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gật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1" t="47936" r="35579" b="42857"/>
          <a:stretch/>
        </p:blipFill>
        <p:spPr>
          <a:xfrm>
            <a:off x="2895600" y="1864525"/>
            <a:ext cx="3659061" cy="263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21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78121" y="4301290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ãi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cát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828800" y="5032621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807070" y="4281380"/>
            <a:ext cx="2353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ặt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4133227" y="501085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6477000" y="4295837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ật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lửa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6629400" y="5043507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t="62270" r="63036" b="29841"/>
          <a:stretch/>
        </p:blipFill>
        <p:spPr>
          <a:xfrm>
            <a:off x="748206" y="1817914"/>
            <a:ext cx="2528394" cy="2452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5" t="62271" r="37156" b="29365"/>
          <a:stretch/>
        </p:blipFill>
        <p:spPr>
          <a:xfrm>
            <a:off x="3605344" y="1817914"/>
            <a:ext cx="2403302" cy="252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5" t="62270" r="9909" b="29682"/>
          <a:stretch/>
        </p:blipFill>
        <p:spPr>
          <a:xfrm>
            <a:off x="6172200" y="1679695"/>
            <a:ext cx="2438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40159" r="9666" b="25714"/>
          <a:stretch/>
        </p:blipFill>
        <p:spPr>
          <a:xfrm>
            <a:off x="696685" y="685800"/>
            <a:ext cx="791391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hlinkClick r:id="rId2" action="ppaction://hlinksldjump"/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349586"/>
            <a:ext cx="7467600" cy="52256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hlinkClick r:id="rId2" action="ppaction://hlinksldjump"/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1905000" y="1676400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at</a:t>
            </a:r>
            <a:endParaRPr lang="vi-VN" sz="8700" dirty="0">
              <a:solidFill>
                <a:srgbClr val="0070C0"/>
              </a:solidFill>
              <a:latin typeface="HP001 4 hàng" panose="020B0603050302020204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1905000" y="3962400"/>
            <a:ext cx="2286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ặt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3962400" y="1676400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ăt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6553200" y="1676400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ât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5197522" y="3962400"/>
            <a:ext cx="2362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ật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6261"/>
            <a:ext cx="1743390" cy="6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456455"/>
            <a:ext cx="3505200" cy="4489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922916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801643"/>
            <a:ext cx="2304000" cy="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8" y="3047134"/>
            <a:ext cx="1371913" cy="38108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3580871"/>
            <a:ext cx="2304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90</Words>
  <Application>Microsoft Office PowerPoint</Application>
  <PresentationFormat>On-screen Show (4:3)</PresentationFormat>
  <Paragraphs>37</Paragraphs>
  <Slides>14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宋体</vt:lpstr>
      <vt:lpstr>Arial</vt:lpstr>
      <vt:lpstr>Arial-Rounded</vt:lpstr>
      <vt:lpstr>Arial-SGK-TV</vt:lpstr>
      <vt:lpstr>Calibri</vt:lpstr>
      <vt:lpstr>Calibri Light</vt:lpstr>
      <vt:lpstr>DFPWaWaW5-GB5</vt:lpstr>
      <vt:lpstr>HP001 4 hàng</vt:lpstr>
      <vt:lpstr>Times New Roman</vt:lpstr>
      <vt:lpstr>幼圆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Ngoc Yen</cp:lastModifiedBy>
  <cp:revision>14</cp:revision>
  <dcterms:created xsi:type="dcterms:W3CDTF">2006-08-16T00:00:00Z</dcterms:created>
  <dcterms:modified xsi:type="dcterms:W3CDTF">2020-11-17T12:47:39Z</dcterms:modified>
</cp:coreProperties>
</file>