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71" r:id="rId12"/>
    <p:sldId id="267" r:id="rId13"/>
    <p:sldId id="268" r:id="rId14"/>
    <p:sldId id="270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Tiết 2" id="{296681D4-24D5-4E6B-BA02-9A1D8E4D5F1E}">
          <p14:sldIdLst>
            <p14:sldId id="263"/>
            <p14:sldId id="269"/>
            <p14:sldId id="266"/>
            <p14:sldId id="271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6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ELL\Desktop\TV%201%20-%20KN%20-%20Bai51%20-%20et,&#234;t,%20it\nh&#7853;n%20bi&#7871;t.mp3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68770" y="151595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et,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it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Yên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059447" y="50404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00097" y="48968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>
            <a:off x="1284050" y="4124528"/>
            <a:ext cx="30155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4528" y="4143983"/>
            <a:ext cx="350195" cy="1131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2145" y="4416357"/>
            <a:ext cx="408562" cy="97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77448" y="4727642"/>
            <a:ext cx="291830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57899" y="996154"/>
            <a:ext cx="7140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Tết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thật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gần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rét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vẫn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đậm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chi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chít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lộc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non.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Vài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nụ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thắm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hé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nở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ấm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dần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đàn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én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ríu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rít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bay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náo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nức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đón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1230771" y="15705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129002" y="158182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4946123" y="213844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6024152" y="322610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415" y="564204"/>
            <a:ext cx="6692630" cy="40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350" y="1637647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833759" y="1784754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02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it.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4238706" y="1804210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723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4310" y="1593736"/>
            <a:ext cx="1758548" cy="1604082"/>
          </a:xfrm>
          <a:prstGeom prst="rect">
            <a:avLst/>
          </a:prstGeom>
        </p:spPr>
      </p:pic>
      <p:sp>
        <p:nvSpPr>
          <p:cNvPr id="11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719258" y="1794478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6599" y="2686800"/>
            <a:ext cx="1758548" cy="1604082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097887" y="1400159"/>
            <a:ext cx="7535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CHÚC CÁC CON CHĂM NGOAN, HỌC GIỎI!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414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86774" y="3768230"/>
            <a:ext cx="714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vẹt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mãi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hết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194837" y="3768145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451447" y="3777875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506" y="719847"/>
            <a:ext cx="6634264" cy="27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35511" y="3767588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nhận biế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45659" y="438433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1" y="41956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43966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256817" y="2960283"/>
            <a:ext cx="562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sét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vẹt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991875" y="4140587"/>
            <a:ext cx="5731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lít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mít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44366" y="364067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4228404" y="362452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261916" y="362849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309825" y="421207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4203108" y="421207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6236094" y="419287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040065" y="41957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944" y="1167307"/>
            <a:ext cx="6562837" cy="19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2150622" y="3523907"/>
            <a:ext cx="557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dệt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tết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2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212548" y="472764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4226174" y="47860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6261916" y="482676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43588" y="3208472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vẹt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039337" y="391026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819495" y="3218200"/>
            <a:ext cx="175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kết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677394" y="391768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6122815" y="3215333"/>
            <a:ext cx="235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mít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7293002" y="392741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Lợi ích với sức khỏe của quả mít | Báo Dân tr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6515" y="914400"/>
            <a:ext cx="2363889" cy="2247089"/>
          </a:xfrm>
          <a:prstGeom prst="rect">
            <a:avLst/>
          </a:prstGeom>
          <a:noFill/>
        </p:spPr>
      </p:pic>
      <p:pic>
        <p:nvPicPr>
          <p:cNvPr id="3078" name="Picture 6" descr="Hướng dẫn làm bài văn tả con vẹ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247" y="933855"/>
            <a:ext cx="2120698" cy="2286000"/>
          </a:xfrm>
          <a:prstGeom prst="rect">
            <a:avLst/>
          </a:prstGeom>
          <a:noFill/>
        </p:spPr>
      </p:pic>
      <p:pic>
        <p:nvPicPr>
          <p:cNvPr id="3080" name="Picture 8" descr="25 Tác dụng của Cây Bồ Kết tốt cho sức khỏe người Việ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7805" y="924128"/>
            <a:ext cx="2179063" cy="2276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323" y="573932"/>
            <a:ext cx="6780178" cy="41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70" y="729574"/>
            <a:ext cx="8044775" cy="26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200400" y="1442185"/>
            <a:ext cx="266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70" y="729574"/>
            <a:ext cx="8044775" cy="26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133</Words>
  <Application>Microsoft Office PowerPoint</Application>
  <PresentationFormat>On-screen Show (16:9)</PresentationFormat>
  <Paragraphs>30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等线 Light</vt:lpstr>
      <vt:lpstr>DFPWaWaW5-GB5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380</cp:revision>
  <dcterms:created xsi:type="dcterms:W3CDTF">2017-07-29T07:38:32Z</dcterms:created>
  <dcterms:modified xsi:type="dcterms:W3CDTF">2020-11-22T13:18:16Z</dcterms:modified>
</cp:coreProperties>
</file>