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53" r:id="rId5"/>
    <p:sldId id="343" r:id="rId6"/>
    <p:sldId id="345" r:id="rId7"/>
    <p:sldId id="346" r:id="rId8"/>
    <p:sldId id="347" r:id="rId9"/>
    <p:sldId id="332" r:id="rId10"/>
    <p:sldId id="338" r:id="rId11"/>
    <p:sldId id="354" r:id="rId12"/>
    <p:sldId id="352" r:id="rId13"/>
    <p:sldId id="330" r:id="rId14"/>
    <p:sldId id="355" r:id="rId15"/>
    <p:sldId id="356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16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A7F67E-AB7B-40D3-B067-67B2E0197C96}"/>
              </a:ext>
            </a:extLst>
          </p:cNvPr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F2756E-1510-4D57-A82D-A4390E8E461A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BBA7C-B4EB-4F4E-A7AD-26B6DC85C5A1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760DB5-7D46-4447-853D-FBC50F8EC846}"/>
              </a:ext>
            </a:extLst>
          </p:cNvPr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DE339-D6C0-401B-BE45-EF75655CBB12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506B-2FEE-4A7F-A253-C65534426B95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2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4754"/>
              </p:ext>
            </p:extLst>
          </p:nvPr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553688" y="4009798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528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472</cp:revision>
  <dcterms:created xsi:type="dcterms:W3CDTF">2021-06-02T01:34:28Z</dcterms:created>
  <dcterms:modified xsi:type="dcterms:W3CDTF">2021-06-07T03:22:51Z</dcterms:modified>
</cp:coreProperties>
</file>