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  <p:sldId id="271" r:id="rId10"/>
    <p:sldId id="267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502225"/>
            <a:ext cx="6113417" cy="399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</a:t>
            </a:r>
            <a:r>
              <a:rPr lang="en-US" sz="4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HÀNH VÀ TRẢI NGHIỆM VỚI CÁC ĐƠN VỊ KI-LÔ-GAM, LÍT</a:t>
            </a:r>
            <a:endParaRPr lang="en-US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Mai, Nam,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sức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Nam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Mai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24 kg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20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25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23 kg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nặng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</a:rPr>
              <a:t>hẹ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đĩa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cần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Rót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). </a:t>
              </a:r>
              <a:r>
                <a:rPr lang="en-US" sz="2800" dirty="0" err="1" smtClean="0"/>
                <a:t>Bình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chứa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cốc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</a:p>
          <a:p>
            <a:pPr algn="ctr"/>
            <a:r>
              <a:rPr lang="en-US" dirty="0" err="1" smtClean="0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Mai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                     8 -7 = 1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    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A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9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Lượng</a:t>
            </a:r>
            <a:r>
              <a:rPr lang="en-US" sz="2200" dirty="0" smtClean="0"/>
              <a:t> </a:t>
            </a:r>
            <a:r>
              <a:rPr lang="en-US" sz="2200" dirty="0" err="1" smtClean="0"/>
              <a:t>nước</a:t>
            </a:r>
            <a:r>
              <a:rPr lang="en-US" sz="2200" dirty="0" smtClean="0"/>
              <a:t> ở </a:t>
            </a:r>
            <a:r>
              <a:rPr lang="en-US" sz="2200" dirty="0" err="1" smtClean="0"/>
              <a:t>bình</a:t>
            </a:r>
            <a:r>
              <a:rPr lang="en-US" sz="2200" dirty="0" smtClean="0"/>
              <a:t> B </a:t>
            </a:r>
            <a:r>
              <a:rPr lang="en-US" sz="2200" dirty="0" err="1" smtClean="0"/>
              <a:t>bằng</a:t>
            </a:r>
            <a:r>
              <a:rPr lang="en-US" sz="2200" dirty="0" smtClean="0"/>
              <a:t> 7 </a:t>
            </a:r>
            <a:r>
              <a:rPr lang="en-US" sz="2200" dirty="0" err="1" smtClean="0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+ 7 = 16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16 </a:t>
            </a:r>
            <a:r>
              <a:rPr lang="en-US" sz="2800" dirty="0" err="1" smtClean="0"/>
              <a:t>cốc</a:t>
            </a:r>
            <a:endParaRPr lang="en-US" sz="2800" dirty="0" smtClean="0"/>
          </a:p>
          <a:p>
            <a:pPr>
              <a:lnSpc>
                <a:spcPts val="38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B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ở </a:t>
            </a:r>
            <a:r>
              <a:rPr lang="en-US" sz="2800" dirty="0" err="1" smtClean="0"/>
              <a:t>bình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9 – 7 = 2 (</a:t>
            </a:r>
            <a:r>
              <a:rPr lang="en-US" sz="2800" dirty="0" err="1" smtClean="0"/>
              <a:t>cốc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2 </a:t>
            </a:r>
            <a:r>
              <a:rPr lang="en-US" sz="2800" dirty="0" err="1" smtClean="0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Dùng</a:t>
              </a:r>
              <a:r>
                <a:rPr lang="en-US" sz="2800" dirty="0" smtClean="0"/>
                <a:t> ca 1 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múc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 ở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thùng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3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5 ca </a:t>
              </a:r>
              <a:r>
                <a:rPr lang="en-US" sz="2800" dirty="0" err="1" smtClean="0"/>
                <a:t>đầy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nước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ở </a:t>
            </a:r>
            <a:r>
              <a:rPr lang="en-US" sz="2800" dirty="0" err="1" smtClean="0"/>
              <a:t>cả</a:t>
            </a:r>
            <a:r>
              <a:rPr lang="en-US" sz="2800" dirty="0" smtClean="0"/>
              <a:t> 2 </a:t>
            </a:r>
            <a:r>
              <a:rPr lang="en-US" sz="2800" dirty="0" err="1" smtClean="0"/>
              <a:t>xô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3 + 5= 8 (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8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thiệu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loại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ca 1lít, chai 1lít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/>
              <a:t> </a:t>
            </a:r>
            <a:r>
              <a:rPr lang="en-US" sz="2800" dirty="0" err="1" smtClean="0"/>
              <a:t>cốc</a:t>
            </a:r>
            <a:r>
              <a:rPr lang="en-US" sz="2800" dirty="0" smtClean="0"/>
              <a:t> </a:t>
            </a:r>
            <a:r>
              <a:rPr lang="en-US" sz="2800" dirty="0" err="1" smtClean="0"/>
              <a:t>nhỏ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Quả</a:t>
            </a:r>
            <a:r>
              <a:rPr lang="en-US" sz="2800" dirty="0" smtClean="0"/>
              <a:t> cam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hay </a:t>
            </a:r>
            <a:r>
              <a:rPr lang="en-US" sz="2800" dirty="0" err="1" smtClean="0"/>
              <a:t>nhẹ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1kg?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1kg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cân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gạo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muối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ki</a:t>
            </a:r>
            <a:r>
              <a:rPr lang="en-US" sz="2800" dirty="0" smtClean="0"/>
              <a:t>-</a:t>
            </a:r>
            <a:r>
              <a:rPr lang="en-US" sz="2800" dirty="0" err="1" smtClean="0"/>
              <a:t>lô</a:t>
            </a:r>
            <a:r>
              <a:rPr lang="en-US" sz="2800" dirty="0" smtClean="0"/>
              <a:t>-gam?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2kg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5kg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gạo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nặng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hơn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túi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muối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ki</a:t>
            </a:r>
            <a:r>
              <a:rPr lang="en-US" sz="2800" dirty="0" smtClean="0">
                <a:solidFill>
                  <a:srgbClr val="B40C60"/>
                </a:solidFill>
              </a:rPr>
              <a:t>-</a:t>
            </a:r>
            <a:r>
              <a:rPr lang="en-US" sz="2800" dirty="0" err="1" smtClean="0">
                <a:solidFill>
                  <a:srgbClr val="B40C60"/>
                </a:solidFill>
              </a:rPr>
              <a:t>lô</a:t>
            </a:r>
            <a:r>
              <a:rPr lang="en-US" sz="2800" dirty="0" smtClean="0">
                <a:solidFill>
                  <a:srgbClr val="B40C60"/>
                </a:solidFill>
              </a:rPr>
              <a:t>-gam </a:t>
            </a:r>
            <a:r>
              <a:rPr lang="en-US" sz="2800" dirty="0" err="1" smtClean="0">
                <a:solidFill>
                  <a:srgbClr val="B40C60"/>
                </a:solidFill>
              </a:rPr>
              <a:t>là</a:t>
            </a:r>
            <a:r>
              <a:rPr lang="en-US" sz="2800" dirty="0" smtClean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 smtClean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smtClean="0">
                <a:solidFill>
                  <a:srgbClr val="B40C60"/>
                </a:solidFill>
              </a:rPr>
              <a:t>                      </a:t>
            </a:r>
            <a:r>
              <a:rPr lang="en-US" sz="2800" dirty="0" err="1" smtClean="0">
                <a:solidFill>
                  <a:srgbClr val="B40C60"/>
                </a:solidFill>
              </a:rPr>
              <a:t>Đáp</a:t>
            </a:r>
            <a:r>
              <a:rPr lang="en-US" sz="2800" dirty="0" smtClean="0">
                <a:solidFill>
                  <a:srgbClr val="B40C60"/>
                </a:solidFill>
              </a:rPr>
              <a:t> </a:t>
            </a:r>
            <a:r>
              <a:rPr lang="en-US" sz="2800" dirty="0" err="1" smtClean="0">
                <a:solidFill>
                  <a:srgbClr val="B40C60"/>
                </a:solidFill>
              </a:rPr>
              <a:t>số</a:t>
            </a:r>
            <a:r>
              <a:rPr lang="en-US" sz="2800" dirty="0" smtClean="0">
                <a:solidFill>
                  <a:srgbClr val="B40C60"/>
                </a:solidFill>
              </a:rPr>
              <a:t>: 3 kg</a:t>
            </a:r>
            <a:endParaRPr lang="en-US" sz="2800" dirty="0">
              <a:solidFill>
                <a:srgbClr val="B40C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452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40</cp:revision>
  <dcterms:created xsi:type="dcterms:W3CDTF">2021-06-02T01:34:28Z</dcterms:created>
  <dcterms:modified xsi:type="dcterms:W3CDTF">2021-06-04T09:42:22Z</dcterms:modified>
</cp:coreProperties>
</file>