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1" r:id="rId4"/>
    <p:sldMasterId id="2147483712" r:id="rId5"/>
  </p:sldMasterIdLst>
  <p:notesMasterIdLst>
    <p:notesMasterId r:id="rId19"/>
  </p:notesMasterIdLst>
  <p:sldIdLst>
    <p:sldId id="261" r:id="rId6"/>
    <p:sldId id="259" r:id="rId7"/>
    <p:sldId id="256" r:id="rId8"/>
    <p:sldId id="263" r:id="rId9"/>
    <p:sldId id="264" r:id="rId10"/>
    <p:sldId id="271" r:id="rId11"/>
    <p:sldId id="272" r:id="rId12"/>
    <p:sldId id="269" r:id="rId13"/>
    <p:sldId id="266" r:id="rId14"/>
    <p:sldId id="274" r:id="rId15"/>
    <p:sldId id="267" r:id="rId16"/>
    <p:sldId id="268" r:id="rId17"/>
    <p:sldId id="25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1A03-3379-45EC-B147-2D84B36C750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EDA3D-7750-466F-9950-886341A63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9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45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4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3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350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88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60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29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382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80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99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79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2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55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913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7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89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62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71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612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859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23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03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81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28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4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28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99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21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29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1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25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72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27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9399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85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4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2354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8463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2070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20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8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844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19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46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417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17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6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73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02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68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25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12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323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0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1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9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61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3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7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3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5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2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8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39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39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8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11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07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1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14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93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28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01086263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3460104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613633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7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8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54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1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15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53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56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8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88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62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30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02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5180931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74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4_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312373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3_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759305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2_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870803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595969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390126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438341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06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52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83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18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32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61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72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3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90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1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51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95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16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2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865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279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70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260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737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71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36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77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29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53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48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56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1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55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9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79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38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33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74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6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7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2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22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14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26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1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57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05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77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42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2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63" Type="http://schemas.openxmlformats.org/officeDocument/2006/relationships/slideLayout" Target="../slideLayouts/slideLayout136.xml"/><Relationship Id="rId68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26.xml"/><Relationship Id="rId58" Type="http://schemas.openxmlformats.org/officeDocument/2006/relationships/slideLayout" Target="../slideLayouts/slideLayout131.xml"/><Relationship Id="rId6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78.xml"/><Relationship Id="rId61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64" Type="http://schemas.openxmlformats.org/officeDocument/2006/relationships/slideLayout" Target="../slideLayouts/slideLayout137.xml"/><Relationship Id="rId69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7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59" Type="http://schemas.openxmlformats.org/officeDocument/2006/relationships/slideLayout" Target="../slideLayouts/slideLayout132.xml"/><Relationship Id="rId67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62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133.xml"/><Relationship Id="rId65" Type="http://schemas.openxmlformats.org/officeDocument/2006/relationships/slideLayout" Target="../slideLayouts/slideLayout138.xml"/><Relationship Id="rId73" Type="http://schemas.openxmlformats.org/officeDocument/2006/relationships/theme" Target="../theme/theme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07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80.xml"/><Relationship Id="rId71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E25C4-C175-415A-9476-66C1F8256C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7B4B3-53F0-4355-8593-C1740118E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03" r:id="rId2"/>
    <p:sldLayoutId id="2147483795" r:id="rId3"/>
    <p:sldLayoutId id="2147483787" r:id="rId4"/>
    <p:sldLayoutId id="2147483782" r:id="rId5"/>
    <p:sldLayoutId id="2147483772" r:id="rId6"/>
    <p:sldLayoutId id="2147483766" r:id="rId7"/>
    <p:sldLayoutId id="2147483759" r:id="rId8"/>
    <p:sldLayoutId id="2147483751" r:id="rId9"/>
    <p:sldLayoutId id="2147483745" r:id="rId10"/>
    <p:sldLayoutId id="2147483738" r:id="rId11"/>
    <p:sldLayoutId id="2147483698" r:id="rId12"/>
    <p:sldLayoutId id="214748369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2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810" r:id="rId13"/>
    <p:sldLayoutId id="2147483780" r:id="rId14"/>
    <p:sldLayoutId id="2147483757" r:id="rId15"/>
    <p:sldLayoutId id="2147483743" r:id="rId16"/>
    <p:sldLayoutId id="2147483688" r:id="rId17"/>
    <p:sldLayoutId id="2147483689" r:id="rId1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2"/>
            <a:ext cx="3556000" cy="2360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5" y="551774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85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802" r:id="rId2"/>
    <p:sldLayoutId id="2147483794" r:id="rId3"/>
    <p:sldLayoutId id="2147483786" r:id="rId4"/>
    <p:sldLayoutId id="2147483781" r:id="rId5"/>
    <p:sldLayoutId id="2147483771" r:id="rId6"/>
    <p:sldLayoutId id="2147483765" r:id="rId7"/>
    <p:sldLayoutId id="2147483764" r:id="rId8"/>
    <p:sldLayoutId id="2147483758" r:id="rId9"/>
    <p:sldLayoutId id="2147483750" r:id="rId10"/>
    <p:sldLayoutId id="2147483744" r:id="rId11"/>
    <p:sldLayoutId id="2147483737" r:id="rId12"/>
    <p:sldLayoutId id="2147483736" r:id="rId13"/>
    <p:sldLayoutId id="2147483697" r:id="rId14"/>
    <p:sldLayoutId id="2147483696" r:id="rId15"/>
    <p:sldLayoutId id="2147483693" r:id="rId16"/>
    <p:sldLayoutId id="2147483694" r:id="rId17"/>
    <p:sldLayoutId id="2147483695" r:id="rId18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03070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806" r:id="rId2"/>
    <p:sldLayoutId id="2147483805" r:id="rId3"/>
    <p:sldLayoutId id="2147483804" r:id="rId4"/>
    <p:sldLayoutId id="2147483798" r:id="rId5"/>
    <p:sldLayoutId id="2147483797" r:id="rId6"/>
    <p:sldLayoutId id="2147483796" r:id="rId7"/>
    <p:sldLayoutId id="2147483790" r:id="rId8"/>
    <p:sldLayoutId id="2147483789" r:id="rId9"/>
    <p:sldLayoutId id="2147483788" r:id="rId10"/>
    <p:sldLayoutId id="2147483785" r:id="rId11"/>
    <p:sldLayoutId id="2147483784" r:id="rId12"/>
    <p:sldLayoutId id="2147483783" r:id="rId13"/>
    <p:sldLayoutId id="2147483775" r:id="rId14"/>
    <p:sldLayoutId id="2147483774" r:id="rId15"/>
    <p:sldLayoutId id="2147483773" r:id="rId16"/>
    <p:sldLayoutId id="2147483769" r:id="rId17"/>
    <p:sldLayoutId id="2147483768" r:id="rId18"/>
    <p:sldLayoutId id="2147483767" r:id="rId19"/>
    <p:sldLayoutId id="2147483762" r:id="rId20"/>
    <p:sldLayoutId id="2147483761" r:id="rId21"/>
    <p:sldLayoutId id="2147483760" r:id="rId22"/>
    <p:sldLayoutId id="2147483753" r:id="rId23"/>
    <p:sldLayoutId id="2147483752" r:id="rId24"/>
    <p:sldLayoutId id="2147483747" r:id="rId25"/>
    <p:sldLayoutId id="2147483746" r:id="rId26"/>
    <p:sldLayoutId id="2147483739" r:id="rId27"/>
    <p:sldLayoutId id="2147483714" r:id="rId28"/>
    <p:sldLayoutId id="2147483715" r:id="rId29"/>
    <p:sldLayoutId id="2147483716" r:id="rId30"/>
    <p:sldLayoutId id="2147483809" r:id="rId31"/>
    <p:sldLayoutId id="2147483808" r:id="rId32"/>
    <p:sldLayoutId id="2147483807" r:id="rId33"/>
    <p:sldLayoutId id="2147483801" r:id="rId34"/>
    <p:sldLayoutId id="2147483800" r:id="rId35"/>
    <p:sldLayoutId id="2147483799" r:id="rId36"/>
    <p:sldLayoutId id="2147483793" r:id="rId37"/>
    <p:sldLayoutId id="2147483792" r:id="rId38"/>
    <p:sldLayoutId id="2147483791" r:id="rId39"/>
    <p:sldLayoutId id="2147483779" r:id="rId40"/>
    <p:sldLayoutId id="2147483778" r:id="rId41"/>
    <p:sldLayoutId id="2147483777" r:id="rId42"/>
    <p:sldLayoutId id="2147483776" r:id="rId43"/>
    <p:sldLayoutId id="2147483770" r:id="rId44"/>
    <p:sldLayoutId id="2147483763" r:id="rId45"/>
    <p:sldLayoutId id="2147483756" r:id="rId46"/>
    <p:sldLayoutId id="2147483755" r:id="rId47"/>
    <p:sldLayoutId id="2147483754" r:id="rId48"/>
    <p:sldLayoutId id="2147483749" r:id="rId49"/>
    <p:sldLayoutId id="2147483748" r:id="rId50"/>
    <p:sldLayoutId id="2147483742" r:id="rId51"/>
    <p:sldLayoutId id="2147483741" r:id="rId52"/>
    <p:sldLayoutId id="2147483740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13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183468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13" y="5874707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3"/>
            <a:ext cx="8711808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39" y="4868553"/>
            <a:ext cx="5574743" cy="1916017"/>
          </a:xfrm>
          <a:prstGeom prst="rect">
            <a:avLst/>
          </a:prstGeom>
        </p:spPr>
      </p:pic>
      <p:sp>
        <p:nvSpPr>
          <p:cNvPr id="40" name="Google Shape;439;p20"/>
          <p:cNvSpPr/>
          <p:nvPr/>
        </p:nvSpPr>
        <p:spPr>
          <a:xfrm rot="430029">
            <a:off x="3086821" y="327589"/>
            <a:ext cx="6320687" cy="1493219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rgbClr val="FCE0D6">
              <a:lumMod val="75000"/>
            </a:srgbClr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sp>
        <p:nvSpPr>
          <p:cNvPr id="41" name="Google Shape;453;p20"/>
          <p:cNvSpPr txBox="1"/>
          <p:nvPr/>
        </p:nvSpPr>
        <p:spPr>
          <a:xfrm>
            <a:off x="2856783" y="810637"/>
            <a:ext cx="6842804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8990"/>
            <a:r>
              <a:rPr lang="en" sz="3200" b="1" kern="0" dirty="0">
                <a:solidFill>
                  <a:srgbClr val="253038"/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TRƯỜNG TIỂU HỌC </a:t>
            </a:r>
            <a:r>
              <a:rPr lang="en" sz="3200" b="1" kern="0" dirty="0" smtClean="0">
                <a:solidFill>
                  <a:srgbClr val="253038"/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GIA THỤY</a:t>
            </a:r>
            <a:endParaRPr sz="2400" b="1" kern="0" dirty="0">
              <a:solidFill>
                <a:srgbClr val="253038"/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grpSp>
        <p:nvGrpSpPr>
          <p:cNvPr id="42" name="Google Shape;658;p9"/>
          <p:cNvGrpSpPr/>
          <p:nvPr/>
        </p:nvGrpSpPr>
        <p:grpSpPr>
          <a:xfrm rot="1109918">
            <a:off x="6260875" y="-138076"/>
            <a:ext cx="1327067" cy="1055807"/>
            <a:chOff x="2038000" y="2627075"/>
            <a:chExt cx="995300" cy="700150"/>
          </a:xfrm>
        </p:grpSpPr>
        <p:sp>
          <p:nvSpPr>
            <p:cNvPr id="43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rgbClr val="343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rgbClr val="343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567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81690" y="3087151"/>
            <a:ext cx="10014857" cy="2464947"/>
          </a:xfrm>
          <a:prstGeom prst="rect">
            <a:avLst/>
          </a:prstGeom>
          <a:noFill/>
        </p:spPr>
        <p:txBody>
          <a:bodyPr spcFirstLastPara="1" wrap="square" lIns="121920" tIns="60960" rIns="121920" bIns="60960" numCol="1">
            <a:prstTxWarp prst="textArchUp">
              <a:avLst/>
            </a:prstTxWarp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ln w="0"/>
                <a:solidFill>
                  <a:srgbClr val="0064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</a:t>
            </a:r>
            <a:r>
              <a:rPr lang="en-US" sz="3200" b="1" kern="0" dirty="0" smtClean="0">
                <a:ln w="0"/>
                <a:solidFill>
                  <a:srgbClr val="0064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 THẦY, CÔ GIÁO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smtClean="0">
                <a:ln w="0"/>
                <a:solidFill>
                  <a:srgbClr val="0064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 DỰ GIỜ MÔN TIẾNG VIỆT</a:t>
            </a:r>
            <a:endParaRPr lang="en-US" sz="3200" b="1" kern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8" descr="prod_401_10429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3" y="485880"/>
            <a:ext cx="809088" cy="7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prod_401_10429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6727" y="268473"/>
            <a:ext cx="909362" cy="7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077518" y="2866905"/>
            <a:ext cx="7823200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50000"/>
              </a:lnSpc>
              <a:defRPr/>
            </a:pPr>
            <a:r>
              <a:rPr lang="en-US" sz="5333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  <a:endParaRPr lang="en-US" sz="5333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/>
          <a:stretch/>
        </p:blipFill>
        <p:spPr>
          <a:xfrm>
            <a:off x="2244434" y="461817"/>
            <a:ext cx="8164945" cy="59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CD64BC-BB22-2C41-814A-66DC131D0A3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0993" y="1852660"/>
          <a:ext cx="3522519" cy="3775855"/>
        </p:xfrm>
        <a:graphic>
          <a:graphicData uri="http://schemas.openxmlformats.org/drawingml/2006/table">
            <a:tbl>
              <a:tblPr firstRow="1" bandRow="1"/>
              <a:tblGrid>
                <a:gridCol w="1174173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10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g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giê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11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hát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12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 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i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13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k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ca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14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e-lờ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B070E7-8816-454B-8F99-AC41823D07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9676" y="1852660"/>
          <a:ext cx="3522519" cy="3775855"/>
        </p:xfrm>
        <a:graphic>
          <a:graphicData uri="http://schemas.openxmlformats.org/drawingml/2006/table">
            <a:tbl>
              <a:tblPr firstRow="1" bandRow="1"/>
              <a:tblGrid>
                <a:gridCol w="1174173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700" dirty="0"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15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m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em-mờ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16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en-nờ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17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o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18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ô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ô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19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latin typeface="UTM Avo" panose="02040603050506020204" pitchFamily="18" charset="0"/>
                        </a:rPr>
                        <a:t>ơ</a:t>
                      </a:r>
                      <a:endParaRPr lang="en-VN" sz="1900" dirty="0"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10572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65" y="570705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1872135" y="439997"/>
            <a:ext cx="919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Tìm những chữ cái còn thiếu trong bảng. Học thuộc tên các chữ cái.</a:t>
            </a:r>
            <a:endParaRPr lang="vi-VN" sz="2400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E9465-CC20-C645-BDC7-0A947FDF8818}"/>
              </a:ext>
            </a:extLst>
          </p:cNvPr>
          <p:cNvSpPr/>
          <p:nvPr/>
        </p:nvSpPr>
        <p:spPr>
          <a:xfrm>
            <a:off x="3743466" y="3089426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AA4406-F119-2E40-AE45-04C7D79DE60B}"/>
              </a:ext>
            </a:extLst>
          </p:cNvPr>
          <p:cNvSpPr/>
          <p:nvPr/>
        </p:nvSpPr>
        <p:spPr>
          <a:xfrm>
            <a:off x="3743465" y="3754642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i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52F87B-D233-3E40-907C-1EA5C8F96A5F}"/>
              </a:ext>
            </a:extLst>
          </p:cNvPr>
          <p:cNvSpPr/>
          <p:nvPr/>
        </p:nvSpPr>
        <p:spPr>
          <a:xfrm>
            <a:off x="3743465" y="4979298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l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777124-D7EF-FF4D-B0D5-AD623AC47709}"/>
              </a:ext>
            </a:extLst>
          </p:cNvPr>
          <p:cNvSpPr/>
          <p:nvPr/>
        </p:nvSpPr>
        <p:spPr>
          <a:xfrm>
            <a:off x="7912149" y="3121223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n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661495-57E2-4A75-A4BD-C3A0070BA7B6}"/>
              </a:ext>
            </a:extLst>
          </p:cNvPr>
          <p:cNvSpPr/>
          <p:nvPr/>
        </p:nvSpPr>
        <p:spPr>
          <a:xfrm>
            <a:off x="7912149" y="3730863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o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D1131-325B-432D-9C99-2F0E496EC17B}"/>
              </a:ext>
            </a:extLst>
          </p:cNvPr>
          <p:cNvSpPr/>
          <p:nvPr/>
        </p:nvSpPr>
        <p:spPr>
          <a:xfrm>
            <a:off x="7912149" y="4979298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ơ</a:t>
            </a:r>
            <a:endParaRPr lang="en-VN" sz="32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030818" y="1040162"/>
            <a:ext cx="36894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350644" y="986997"/>
            <a:ext cx="340950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64DBCBB-DA56-4446-8E87-6B4A1B35C40B}"/>
              </a:ext>
            </a:extLst>
          </p:cNvPr>
          <p:cNvSpPr/>
          <p:nvPr/>
        </p:nvSpPr>
        <p:spPr>
          <a:xfrm>
            <a:off x="7987551" y="3898902"/>
            <a:ext cx="1944972" cy="10770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Kiến và chim bồ câu</a:t>
            </a:r>
            <a:endParaRPr lang="vi-VN" sz="2133" kern="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1273092" y="452754"/>
            <a:ext cx="1027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Dựa vào chữ cái đầu tiên, sắp xếp tên các cuốn sách theo thứ tự bảng chữ cái.</a:t>
            </a:r>
            <a:endParaRPr lang="vi-VN" sz="2400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2" y="656162"/>
            <a:ext cx="384000" cy="38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60A7B0-436B-4DE5-8200-C4934D2A97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782" y="1534593"/>
            <a:ext cx="8266437" cy="230080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E75E51-8FB2-45F4-B82E-F75A0D4662F0}"/>
              </a:ext>
            </a:extLst>
          </p:cNvPr>
          <p:cNvSpPr/>
          <p:nvPr/>
        </p:nvSpPr>
        <p:spPr>
          <a:xfrm>
            <a:off x="2166709" y="3975909"/>
            <a:ext cx="2048448" cy="10770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Gà trống nhanh trí</a:t>
            </a:r>
            <a:endParaRPr lang="vi-VN" sz="2133" kern="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EF8B15D-9394-4BC6-8BC5-7FE0E2B49F1A}"/>
              </a:ext>
            </a:extLst>
          </p:cNvPr>
          <p:cNvSpPr/>
          <p:nvPr/>
        </p:nvSpPr>
        <p:spPr>
          <a:xfrm>
            <a:off x="4461870" y="4361189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F4BB96-D7F7-49A0-AA5C-D92FA4606677}"/>
              </a:ext>
            </a:extLst>
          </p:cNvPr>
          <p:cNvSpPr/>
          <p:nvPr/>
        </p:nvSpPr>
        <p:spPr>
          <a:xfrm>
            <a:off x="5178482" y="4175989"/>
            <a:ext cx="1944972" cy="584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mào gà</a:t>
            </a:r>
            <a:endParaRPr lang="vi-VN" sz="2133" kern="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4B1364A3-3B88-488E-BDD0-6492B9874BD4}"/>
              </a:ext>
            </a:extLst>
          </p:cNvPr>
          <p:cNvSpPr/>
          <p:nvPr/>
        </p:nvSpPr>
        <p:spPr>
          <a:xfrm rot="10800000">
            <a:off x="8639407" y="5129142"/>
            <a:ext cx="641259" cy="521009"/>
          </a:xfrm>
          <a:prstGeom prst="bentArrow">
            <a:avLst>
              <a:gd name="adj1" fmla="val 25000"/>
              <a:gd name="adj2" fmla="val 29593"/>
              <a:gd name="adj3" fmla="val 25000"/>
              <a:gd name="adj4" fmla="val 4375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21305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03E17-CD56-44A9-BA46-794A3EB1EE30}"/>
              </a:ext>
            </a:extLst>
          </p:cNvPr>
          <p:cNvSpPr/>
          <p:nvPr/>
        </p:nvSpPr>
        <p:spPr>
          <a:xfrm>
            <a:off x="6026109" y="5346245"/>
            <a:ext cx="2175020" cy="584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Nàng tiên Ốc</a:t>
            </a:r>
            <a:endParaRPr lang="vi-VN" sz="2133" kern="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2CC9DDF-ED36-4B11-AC13-35357C643A65}"/>
              </a:ext>
            </a:extLst>
          </p:cNvPr>
          <p:cNvSpPr/>
          <p:nvPr/>
        </p:nvSpPr>
        <p:spPr>
          <a:xfrm rot="10800000">
            <a:off x="5311838" y="5531443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6E5733-2447-4A96-AC47-C11BB7FB653B}"/>
              </a:ext>
            </a:extLst>
          </p:cNvPr>
          <p:cNvSpPr/>
          <p:nvPr/>
        </p:nvSpPr>
        <p:spPr>
          <a:xfrm>
            <a:off x="2641394" y="5352749"/>
            <a:ext cx="2175020" cy="584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Ông Cản Ngũ</a:t>
            </a:r>
            <a:endParaRPr lang="vi-VN" sz="2133" kern="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EEA5B8C-0170-470A-B188-AC0BE22A4F8C}"/>
              </a:ext>
            </a:extLst>
          </p:cNvPr>
          <p:cNvSpPr/>
          <p:nvPr/>
        </p:nvSpPr>
        <p:spPr>
          <a:xfrm>
            <a:off x="7320553" y="4381702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10826" y="992304"/>
            <a:ext cx="3197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74960" y="1040162"/>
            <a:ext cx="1376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85507" y="992304"/>
            <a:ext cx="3209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0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25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43" y="406725"/>
            <a:ext cx="4656931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0386639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149"/>
            <a:ext cx="12192000" cy="1240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16000" y="3429000"/>
            <a:ext cx="8832981" cy="20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49" tIns="33175" rIns="66349" bIns="3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1219170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7606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329062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920919" y="5071185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1" y="-144219"/>
            <a:ext cx="9085269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23601" y="-144219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8"/>
            <a:ext cx="2689135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903813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920919" y="416768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10871" y="979331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50000"/>
              </a:lnSpc>
              <a:defRPr/>
            </a:pPr>
            <a:r>
              <a:rPr lang="en-US" sz="8800" b="1" dirty="0" err="1">
                <a:solidFill>
                  <a:srgbClr val="1F497D"/>
                </a:solidFill>
                <a:latin typeface="VNI-Times" pitchFamily="2" charset="0"/>
                <a:cs typeface="Times New Roman" panose="02020603050405020304" pitchFamily="18" charset="0"/>
              </a:rPr>
              <a:t>Khôûi</a:t>
            </a:r>
            <a:r>
              <a:rPr lang="en-US" sz="8800" b="1" dirty="0">
                <a:solidFill>
                  <a:srgbClr val="1F497D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1F497D"/>
                </a:solidFill>
                <a:latin typeface="VNI-Times" pitchFamily="2" charset="0"/>
                <a:cs typeface="Times New Roman" panose="02020603050405020304" pitchFamily="18" charset="0"/>
              </a:rPr>
              <a:t>ñoäng</a:t>
            </a:r>
            <a:endParaRPr lang="en-US" sz="8800" b="1" dirty="0">
              <a:solidFill>
                <a:srgbClr val="1F497D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11905" y="3396185"/>
            <a:ext cx="7823200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50000"/>
              </a:lnSpc>
              <a:defRPr/>
            </a:pPr>
            <a:r>
              <a:rPr lang="en-US" sz="5333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CHỊ ONG NÂU</a:t>
            </a:r>
            <a:endParaRPr lang="en-US" sz="5333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1264" y="3082597"/>
            <a:ext cx="1963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6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 ONG NAU VA EM 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3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7775AD6-27A6-4EF3-B6CD-7D6FD4975299}"/>
              </a:ext>
            </a:extLst>
          </p:cNvPr>
          <p:cNvGrpSpPr/>
          <p:nvPr/>
        </p:nvGrpSpPr>
        <p:grpSpPr>
          <a:xfrm>
            <a:off x="966505" y="889853"/>
            <a:ext cx="2151529" cy="830997"/>
            <a:chOff x="369343" y="617893"/>
            <a:chExt cx="1613647" cy="62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BDDB7D-7E9B-4F77-9507-2F1C5DB2A0EF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40346C-962D-42D7-831D-A8A3BF2EA07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ACEE717-4C2D-45DF-9AEF-0C01EFAFC02D}"/>
              </a:ext>
            </a:extLst>
          </p:cNvPr>
          <p:cNvSpPr txBox="1"/>
          <p:nvPr/>
        </p:nvSpPr>
        <p:spPr>
          <a:xfrm>
            <a:off x="3774891" y="65506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LÀM VIỆC THẬT LÀ VUI</a:t>
            </a:r>
            <a:endParaRPr lang="en-US" sz="48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3774891" y="655065"/>
            <a:ext cx="602683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NGHE- VIẾT</a:t>
            </a:r>
            <a:endParaRPr lang="en-US" sz="5333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155933" y="2524128"/>
            <a:ext cx="588013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LÀM VIỆC THẬT LÀ VUI</a:t>
            </a:r>
            <a:endParaRPr lang="en-VN" sz="3733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2606855" y="3479929"/>
            <a:ext cx="8437308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Nghe - viết “Làm việc thật là vui”. </a:t>
            </a:r>
            <a:endParaRPr lang="vi-VN" sz="2667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2606855" y="4368212"/>
            <a:ext cx="8437308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Bài tập: Tìm chữ cái còn thiếu.</a:t>
            </a:r>
            <a:endParaRPr lang="vi-VN" sz="2667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06855" y="5171135"/>
            <a:ext cx="8437308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Bài tập: Sắp xếp tên theo bảng chữ cái.</a:t>
            </a:r>
            <a:endParaRPr lang="vi-VN" sz="2667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C1DAB7-B78F-47B7-98B1-E720A0D2A7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4" t="12246" r="52012"/>
          <a:stretch/>
        </p:blipFill>
        <p:spPr>
          <a:xfrm>
            <a:off x="649831" y="424873"/>
            <a:ext cx="2315042" cy="17478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8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3774891" y="655065"/>
            <a:ext cx="602683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NGHE- VIẾT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433024" y="2062310"/>
            <a:ext cx="588013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LÀM VIỆC THẬT LÀ VUI</a:t>
            </a:r>
            <a:endParaRPr kumimoji="0" lang="en-VN" sz="3733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1DAB7-B78F-47B7-98B1-E720A0D2A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12246" r="52012"/>
          <a:stretch/>
        </p:blipFill>
        <p:spPr>
          <a:xfrm>
            <a:off x="649831" y="424873"/>
            <a:ext cx="2315042" cy="1747834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58983" y="2808716"/>
            <a:ext cx="108157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Quanh ta, mọi vật, mọi người đều làm việc.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Cái đồng </a:t>
            </a:r>
            <a:r>
              <a:rPr lang="vi-VN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phút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giờ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Con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gà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gáy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trời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sắp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Con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tu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hú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mùa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vải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chín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Cành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đào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nở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rực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rỡ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ngày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bừng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en-US" sz="32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9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3774891" y="655065"/>
            <a:ext cx="602683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NGHE- VIẾT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433024" y="2062310"/>
            <a:ext cx="588013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LÀM VIỆC THẬT LÀ VUI</a:t>
            </a:r>
            <a:endParaRPr kumimoji="0" lang="en-VN" sz="3733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1DAB7-B78F-47B7-98B1-E720A0D2A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12246" r="52012"/>
          <a:stretch/>
        </p:blipFill>
        <p:spPr>
          <a:xfrm>
            <a:off x="649831" y="424873"/>
            <a:ext cx="2315042" cy="1747834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58983" y="2808716"/>
            <a:ext cx="108157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</a:t>
            </a:r>
            <a:r>
              <a:rPr lang="vi-VN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Q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uanh ta, mọi vật, mọi người đều làm việc.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</a:t>
            </a:r>
            <a:r>
              <a:rPr lang="vi-VN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ái đồng </a:t>
            </a:r>
            <a:r>
              <a:rPr lang="vi-VN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phút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giờ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32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on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gà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gáy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trời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sắp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32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on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tu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hú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mùa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vải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chín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ành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đào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nở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rực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rỡ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ngày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bừng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en-US" sz="32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8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501905" y="858914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 từ dễ viết sai</a:t>
            </a:r>
            <a:endParaRPr lang="en-US" sz="32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501905" y="1600480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quanh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28139" y="1918192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501905" y="2249826"/>
            <a:ext cx="38099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báo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giờ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28139" y="2574748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501905" y="2968926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gà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728139" y="3293848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EE86B6B8-5441-4145-AED2-9EA1681C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2194902" y="4388453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1F9DCE-FDFB-FC49-8507-3685534FDD1B}"/>
              </a:ext>
            </a:extLst>
          </p:cNvPr>
          <p:cNvSpPr txBox="1"/>
          <p:nvPr/>
        </p:nvSpPr>
        <p:spPr>
          <a:xfrm>
            <a:off x="3253471" y="4723727"/>
            <a:ext cx="6348088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Khi viết đoạn văn cần chú ý điều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33CCAA-0E4E-44F5-B21D-F362ED321274}"/>
              </a:ext>
            </a:extLst>
          </p:cNvPr>
          <p:cNvSpPr/>
          <p:nvPr/>
        </p:nvSpPr>
        <p:spPr>
          <a:xfrm>
            <a:off x="2501905" y="3659181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sắp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A1284B-FB2E-4C62-8360-F94E2CA00415}"/>
              </a:ext>
            </a:extLst>
          </p:cNvPr>
          <p:cNvSpPr/>
          <p:nvPr/>
        </p:nvSpPr>
        <p:spPr>
          <a:xfrm>
            <a:off x="2728139" y="398410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9039EA-C458-416D-A5B1-4C7035296965}"/>
              </a:ext>
            </a:extLst>
          </p:cNvPr>
          <p:cNvSpPr/>
          <p:nvPr/>
        </p:nvSpPr>
        <p:spPr>
          <a:xfrm>
            <a:off x="5889393" y="1605693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nở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826001-31C8-46A5-A49E-DC0B121F3013}"/>
              </a:ext>
            </a:extLst>
          </p:cNvPr>
          <p:cNvSpPr/>
          <p:nvPr/>
        </p:nvSpPr>
        <p:spPr>
          <a:xfrm>
            <a:off x="6115627" y="19306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C7516-5F11-4E69-ABE0-16DD9545BA49}"/>
              </a:ext>
            </a:extLst>
          </p:cNvPr>
          <p:cNvSpPr/>
          <p:nvPr/>
        </p:nvSpPr>
        <p:spPr>
          <a:xfrm>
            <a:off x="5889393" y="2282204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xuân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C9141F-4A60-4DC5-9BCB-D4C836A59C22}"/>
              </a:ext>
            </a:extLst>
          </p:cNvPr>
          <p:cNvSpPr/>
          <p:nvPr/>
        </p:nvSpPr>
        <p:spPr>
          <a:xfrm>
            <a:off x="6115627" y="260712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1F9DCE-FDFB-FC49-8507-3685534FDD1B}"/>
              </a:ext>
            </a:extLst>
          </p:cNvPr>
          <p:cNvSpPr txBox="1"/>
          <p:nvPr/>
        </p:nvSpPr>
        <p:spPr>
          <a:xfrm>
            <a:off x="1200727" y="5510382"/>
            <a:ext cx="1164705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latin typeface="UTM Avo" panose="02040603050506020204" pitchFamily="18" charset="0"/>
                <a:cs typeface="Arial"/>
                <a:sym typeface="Arial"/>
              </a:rPr>
              <a:t>Khi viết đoạn văn cần chú ý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lùi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1 ô li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400" b="1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tiên</a:t>
            </a:r>
            <a:r>
              <a:rPr lang="en-US" sz="2400" i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i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C7516-5F11-4E69-ABE0-16DD9545BA49}"/>
              </a:ext>
            </a:extLst>
          </p:cNvPr>
          <p:cNvSpPr/>
          <p:nvPr/>
        </p:nvSpPr>
        <p:spPr>
          <a:xfrm>
            <a:off x="5889393" y="2991392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rực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rỡ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C9141F-4A60-4DC5-9BCB-D4C836A59C22}"/>
              </a:ext>
            </a:extLst>
          </p:cNvPr>
          <p:cNvSpPr/>
          <p:nvPr/>
        </p:nvSpPr>
        <p:spPr>
          <a:xfrm>
            <a:off x="6115627" y="331631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C7516-5F11-4E69-ABE0-16DD9545BA49}"/>
              </a:ext>
            </a:extLst>
          </p:cNvPr>
          <p:cNvSpPr/>
          <p:nvPr/>
        </p:nvSpPr>
        <p:spPr>
          <a:xfrm>
            <a:off x="5889393" y="3613104"/>
            <a:ext cx="325119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tưng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bừng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8C9141F-4A60-4DC5-9BCB-D4C836A59C22}"/>
              </a:ext>
            </a:extLst>
          </p:cNvPr>
          <p:cNvSpPr/>
          <p:nvPr/>
        </p:nvSpPr>
        <p:spPr>
          <a:xfrm>
            <a:off x="6115627" y="393802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1" y="1799075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881365" y="1799075"/>
            <a:ext cx="7154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Lưng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tì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ngực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bàn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en-US" sz="2800" b="1" kern="0" dirty="0">
              <a:solidFill>
                <a:srgbClr val="0070C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Ngồi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hơi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cúi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Mắt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khoảng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25 – 30 cm.</a:t>
            </a: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phải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cầm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bút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trái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tì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nhẹ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mép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giữ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Hai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song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song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thoải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mái</a:t>
            </a:r>
            <a:r>
              <a:rPr lang="en-US" sz="2800" b="1" kern="0" dirty="0" smtClea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sz="2800" b="1" kern="0" dirty="0" smtClean="0">
              <a:solidFill>
                <a:srgbClr val="0070C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endParaRPr lang="en-US" sz="2800" b="1" kern="0" dirty="0">
              <a:solidFill>
                <a:srgbClr val="0070C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348655" y="645821"/>
            <a:ext cx="7154436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TƯ THẾ NGỒI VIẾT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0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788600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427</Words>
  <Application>Microsoft Office PowerPoint</Application>
  <PresentationFormat>Widescreen</PresentationFormat>
  <Paragraphs>91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Kalam</vt:lpstr>
      <vt:lpstr>Montserrat</vt:lpstr>
      <vt:lpstr>Odibee Sans</vt:lpstr>
      <vt:lpstr>Quicksand Medium</vt:lpstr>
      <vt:lpstr>Times New Roman</vt:lpstr>
      <vt:lpstr>UTM Avo</vt:lpstr>
      <vt:lpstr>UTM Cookies</vt:lpstr>
      <vt:lpstr>VNI-Times</vt:lpstr>
      <vt:lpstr>Office Theme</vt:lpstr>
      <vt:lpstr>1_Office Theme</vt:lpstr>
      <vt:lpstr>2_Office Theme</vt:lpstr>
      <vt:lpstr>包图主题2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2021-09-15T10:40:31Z</dcterms:created>
  <dcterms:modified xsi:type="dcterms:W3CDTF">2021-09-15T23:48:56Z</dcterms:modified>
</cp:coreProperties>
</file>