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sldIdLst>
    <p:sldId id="256" r:id="rId3"/>
    <p:sldId id="289" r:id="rId4"/>
    <p:sldId id="284" r:id="rId5"/>
    <p:sldId id="285" r:id="rId6"/>
    <p:sldId id="288" r:id="rId7"/>
    <p:sldId id="290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74" d="100"/>
          <a:sy n="74" d="100"/>
        </p:scale>
        <p:origin x="68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794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72541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10187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4653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TRÒ CHƠI</a:t>
            </a:r>
            <a:endParaRPr kumimoji="0" lang="vi-VN" sz="11500" b="0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79646">
                  <a:lumMod val="60000"/>
                  <a:lumOff val="40000"/>
                </a:srgbClr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076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118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5066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201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85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579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164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980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83798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80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TRÒ CHƠI</a:t>
            </a:r>
            <a:endParaRPr kumimoji="0" lang="vi-VN" sz="11500" b="0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79646">
                  <a:lumMod val="60000"/>
                  <a:lumOff val="40000"/>
                </a:srgbClr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903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74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6645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217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12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314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506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7323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90451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80.png"/><Relationship Id="rId3" Type="http://schemas.microsoft.com/office/2007/relationships/hdphoto" Target="../media/hdphoto2.wdp"/><Relationship Id="rId7" Type="http://schemas.openxmlformats.org/officeDocument/2006/relationships/image" Target="../media/image40.png"/><Relationship Id="rId12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image" Target="../media/image60.png"/><Relationship Id="rId4" Type="http://schemas.openxmlformats.org/officeDocument/2006/relationships/image" Target="../media/image2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4" Type="http://schemas.openxmlformats.org/officeDocument/2006/relationships/image" Target="../media/image9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0.png"/><Relationship Id="rId11" Type="http://schemas.openxmlformats.org/officeDocument/2006/relationships/image" Target="../media/image17.png"/><Relationship Id="rId5" Type="http://schemas.microsoft.com/office/2007/relationships/hdphoto" Target="../media/hdphoto7.wdp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646982" y="403126"/>
            <a:ext cx="2358403" cy="722120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39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2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1DC0628-0B70-486E-B68D-FADCE7A5FF6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3" r="18858"/>
          <a:stretch/>
        </p:blipFill>
        <p:spPr bwMode="auto">
          <a:xfrm>
            <a:off x="2138557" y="378693"/>
            <a:ext cx="7691863" cy="5797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41988E3-3097-4213-9FF9-5791A0A88502}"/>
              </a:ext>
            </a:extLst>
          </p:cNvPr>
          <p:cNvSpPr txBox="1"/>
          <p:nvPr/>
        </p:nvSpPr>
        <p:spPr>
          <a:xfrm>
            <a:off x="878644" y="634207"/>
            <a:ext cx="908679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0" marR="0" lvl="0" indent="0" algn="l" defTabSz="685783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    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Thứ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sáu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ngày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21 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tháng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1 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năm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2022</a:t>
            </a:r>
            <a:endParaRPr kumimoji="0" lang="fr-FR" sz="2667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1988E3-3097-4213-9FF9-5791A0A88502}"/>
              </a:ext>
            </a:extLst>
          </p:cNvPr>
          <p:cNvSpPr txBox="1"/>
          <p:nvPr/>
        </p:nvSpPr>
        <p:spPr>
          <a:xfrm>
            <a:off x="3241565" y="1132585"/>
            <a:ext cx="529019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0" marR="0" lvl="0" indent="0" algn="l" defTabSz="685783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    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Toán</a:t>
            </a:r>
            <a:endParaRPr kumimoji="0" lang="fr-FR" sz="2667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41340" y="1677335"/>
            <a:ext cx="1199150" cy="1898639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9917" y="2023961"/>
            <a:ext cx="12935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Vở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2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24" y="-10638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423500" y="1636038"/>
            <a:ext cx="3028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+mn-cs"/>
              </a:rPr>
              <a:t>Bảng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+mn-cs"/>
              </a:rPr>
              <a:t>nhân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+mn-cs"/>
              </a:rPr>
              <a:t> 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71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9DB059A-BFF0-49A2-B2B6-22F087912A99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1945864" y="1397481"/>
            <a:chExt cx="504889" cy="504889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370463A5-EB10-4D4D-B02C-789AE5DB639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27A68AB-27CA-4288-8F3D-2CBC6F9AE298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2FEAA9D-CDC3-480C-ACA5-A735CDB5E6C8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49AFA87-4E66-42C3-92E8-29E2A82CFAF6}"/>
              </a:ext>
            </a:extLst>
          </p:cNvPr>
          <p:cNvGrpSpPr/>
          <p:nvPr/>
        </p:nvGrpSpPr>
        <p:grpSpPr>
          <a:xfrm>
            <a:off x="2612908" y="2466159"/>
            <a:ext cx="504889" cy="504889"/>
            <a:chOff x="1945864" y="1397481"/>
            <a:chExt cx="504889" cy="504889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35A3AD2C-3848-4D15-8C8D-D9181D47DDB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E4C806F-D620-4278-BB59-8B53AFE8F8CA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0717F92-289D-40E7-ADD5-714ED1F22D7E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87E432F-8E83-4EC9-B600-89ECAF768D47}"/>
              </a:ext>
            </a:extLst>
          </p:cNvPr>
          <p:cNvGrpSpPr/>
          <p:nvPr/>
        </p:nvGrpSpPr>
        <p:grpSpPr>
          <a:xfrm>
            <a:off x="3258118" y="2470923"/>
            <a:ext cx="504889" cy="504889"/>
            <a:chOff x="1945864" y="1397481"/>
            <a:chExt cx="504889" cy="504889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C1E27BCB-D20F-43E4-A6C6-9E74B52F9B09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581D72A-908E-48B6-AA8D-1F7FAB8639F4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3C017DC-B344-4419-BB82-E3EBC0C7AF4A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0186ECF-7189-419E-AC64-749DDD7B615D}"/>
              </a:ext>
            </a:extLst>
          </p:cNvPr>
          <p:cNvGrpSpPr/>
          <p:nvPr/>
        </p:nvGrpSpPr>
        <p:grpSpPr>
          <a:xfrm>
            <a:off x="2612908" y="3934602"/>
            <a:ext cx="504889" cy="504889"/>
            <a:chOff x="1945864" y="1397481"/>
            <a:chExt cx="504889" cy="504889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88D559B1-050D-4F77-9536-17AD0E70C74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576B4FB-4692-43F6-B1AF-80B1C1E78C5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3CCF04-528F-43E0-AD34-BF605847BECD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BEBA9D4-F63F-4A06-81BE-B302D9354A01}"/>
              </a:ext>
            </a:extLst>
          </p:cNvPr>
          <p:cNvGrpSpPr/>
          <p:nvPr/>
        </p:nvGrpSpPr>
        <p:grpSpPr>
          <a:xfrm>
            <a:off x="3258118" y="3939366"/>
            <a:ext cx="504889" cy="504889"/>
            <a:chOff x="1945864" y="1397481"/>
            <a:chExt cx="504889" cy="504889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9A03BDFA-5B1C-4C69-82AC-74D42A104F9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F15B831-8080-4AB3-B827-E3C505CDC36F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E63CCB3-13BC-4DDC-84A5-79049470D3DF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41E9381-3FD0-4A33-91B9-A8C1F86670B8}"/>
              </a:ext>
            </a:extLst>
          </p:cNvPr>
          <p:cNvGrpSpPr/>
          <p:nvPr/>
        </p:nvGrpSpPr>
        <p:grpSpPr>
          <a:xfrm>
            <a:off x="3903752" y="3934602"/>
            <a:ext cx="504889" cy="504889"/>
            <a:chOff x="1945864" y="1397481"/>
            <a:chExt cx="504889" cy="504889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118F169-9C85-45BB-8402-A2FC04AB7C6C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3E4F7FE-FC5D-4485-B05A-F9CE5DC76B6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890F09B-3ECB-4572-946B-68301CF077C6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2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05BF1740-F0AB-4F0E-B0BA-BEAFC43BC652}"/>
              </a:ext>
            </a:extLst>
          </p:cNvPr>
          <p:cNvGrpSpPr/>
          <p:nvPr/>
        </p:nvGrpSpPr>
        <p:grpSpPr>
          <a:xfrm>
            <a:off x="6485668" y="289733"/>
            <a:ext cx="4220195" cy="2030256"/>
            <a:chOff x="6485668" y="416733"/>
            <a:chExt cx="4220195" cy="203025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D900916-9385-4EDC-907E-7EC62AF0270D}"/>
                </a:ext>
              </a:extLst>
            </p:cNvPr>
            <p:cNvGrpSpPr/>
            <p:nvPr/>
          </p:nvGrpSpPr>
          <p:grpSpPr>
            <a:xfrm>
              <a:off x="6485668" y="416733"/>
              <a:ext cx="4220195" cy="2030256"/>
              <a:chOff x="6414052" y="527396"/>
              <a:chExt cx="4220195" cy="2030256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1E4E6F3-C398-49EC-A8DE-64DF1F95A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414052" y="527396"/>
                <a:ext cx="4220195" cy="2030256"/>
              </a:xfrm>
              <a:prstGeom prst="rect">
                <a:avLst/>
              </a:prstGeom>
            </p:spPr>
          </p:pic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62C01B9-12AC-4EA4-B70B-8047243DC129}"/>
                  </a:ext>
                </a:extLst>
              </p:cNvPr>
              <p:cNvSpPr/>
              <p:nvPr/>
            </p:nvSpPr>
            <p:spPr>
              <a:xfrm>
                <a:off x="6548438" y="600076"/>
                <a:ext cx="2476500" cy="179484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B5E7238-A462-4AF7-9646-7BBB2079208F}"/>
                </a:ext>
              </a:extLst>
            </p:cNvPr>
            <p:cNvSpPr txBox="1"/>
            <p:nvPr/>
          </p:nvSpPr>
          <p:spPr>
            <a:xfrm>
              <a:off x="6870742" y="659377"/>
              <a:ext cx="19751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được lấy một lần là hai, ta có hai nhân một bằng hai.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4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blipFill>
                <a:blip r:embed="rId7"/>
                <a:stretch>
                  <a:fillRect l="-4178" t="-9211" r="-313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85F6A27-D11D-414E-9B64-2A26C98AF849}"/>
              </a:ext>
            </a:extLst>
          </p:cNvPr>
          <p:cNvSpPr txBox="1"/>
          <p:nvPr/>
        </p:nvSpPr>
        <p:spPr>
          <a:xfrm>
            <a:off x="2599090" y="2970691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    +    2    =   4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7D39E5B-22AF-4486-BBAB-521192AD2775}"/>
              </a:ext>
            </a:extLst>
          </p:cNvPr>
          <p:cNvGrpSpPr/>
          <p:nvPr/>
        </p:nvGrpSpPr>
        <p:grpSpPr>
          <a:xfrm>
            <a:off x="6324533" y="2178927"/>
            <a:ext cx="4428435" cy="1790402"/>
            <a:chOff x="6324533" y="2305927"/>
            <a:chExt cx="4428435" cy="179040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67940B8-9F7F-4D32-A377-70A3E6409A02}"/>
                </a:ext>
              </a:extLst>
            </p:cNvPr>
            <p:cNvGrpSpPr/>
            <p:nvPr/>
          </p:nvGrpSpPr>
          <p:grpSpPr>
            <a:xfrm>
              <a:off x="6324533" y="2305927"/>
              <a:ext cx="4428435" cy="1790402"/>
              <a:chOff x="6803505" y="2539683"/>
              <a:chExt cx="4428435" cy="179040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3446491-1C92-4C49-97DF-9DB9BE3D5E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03505" y="2539683"/>
                <a:ext cx="4428435" cy="1790402"/>
              </a:xfrm>
              <a:prstGeom prst="rect">
                <a:avLst/>
              </a:prstGeom>
            </p:spPr>
          </p:pic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E46FE05-526A-4CC2-89C6-6116EACB0FC1}"/>
                  </a:ext>
                </a:extLst>
              </p:cNvPr>
              <p:cNvSpPr/>
              <p:nvPr/>
            </p:nvSpPr>
            <p:spPr>
              <a:xfrm>
                <a:off x="6926676" y="2803399"/>
                <a:ext cx="2610886" cy="10764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205AD1F-ADB2-4035-99A0-99CDAA356ECE}"/>
                </a:ext>
              </a:extLst>
            </p:cNvPr>
            <p:cNvSpPr txBox="1"/>
            <p:nvPr/>
          </p:nvSpPr>
          <p:spPr>
            <a:xfrm>
              <a:off x="6792188" y="2739093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hai bằng bốn.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6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337499" cy="461665"/>
              </a:xfrm>
              <a:prstGeom prst="rect">
                <a:avLst/>
              </a:prstGeom>
              <a:blipFill>
                <a:blip r:embed="rId10"/>
                <a:stretch>
                  <a:fillRect l="-4178" t="-9333" r="-313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363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    +    2    +    2    =   6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882372A-DA46-429C-8012-9E563B9A34CD}"/>
              </a:ext>
            </a:extLst>
          </p:cNvPr>
          <p:cNvGrpSpPr/>
          <p:nvPr/>
        </p:nvGrpSpPr>
        <p:grpSpPr>
          <a:xfrm>
            <a:off x="6316853" y="3795538"/>
            <a:ext cx="4428435" cy="1964988"/>
            <a:chOff x="6316853" y="3922538"/>
            <a:chExt cx="4428435" cy="196498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E766BA6-FA97-45B3-A6C9-DE449282B8DA}"/>
                </a:ext>
              </a:extLst>
            </p:cNvPr>
            <p:cNvGrpSpPr/>
            <p:nvPr/>
          </p:nvGrpSpPr>
          <p:grpSpPr>
            <a:xfrm>
              <a:off x="6316853" y="3922538"/>
              <a:ext cx="4428435" cy="1964988"/>
              <a:chOff x="5976731" y="4305298"/>
              <a:chExt cx="4810125" cy="223837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F3E9054-AE2E-4308-B223-75D22F4EE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76731" y="4305298"/>
                <a:ext cx="4810125" cy="2238375"/>
              </a:xfrm>
              <a:prstGeom prst="rect">
                <a:avLst/>
              </a:prstGeom>
            </p:spPr>
          </p:pic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947F947-099C-4553-BBDB-1D341B949A55}"/>
                  </a:ext>
                </a:extLst>
              </p:cNvPr>
              <p:cNvSpPr/>
              <p:nvPr/>
            </p:nvSpPr>
            <p:spPr>
              <a:xfrm>
                <a:off x="6096000" y="4409115"/>
                <a:ext cx="2895600" cy="12169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474A25C-0A28-417C-B001-4BC09A9D3A61}"/>
                </a:ext>
              </a:extLst>
            </p:cNvPr>
            <p:cNvSpPr txBox="1"/>
            <p:nvPr/>
          </p:nvSpPr>
          <p:spPr>
            <a:xfrm>
              <a:off x="6793640" y="4173448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ba bằng sáu.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4;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6.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2 vào kết quả của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13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5721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5721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1F163B-68B0-4E7F-BF14-6118830B60AC}"/>
                </a:ext>
              </a:extLst>
            </p:cNvPr>
            <p:cNvSpPr txBox="1"/>
            <p:nvPr/>
          </p:nvSpPr>
          <p:spPr>
            <a:xfrm>
              <a:off x="3206030" y="2305517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mười bằng hai 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2 đơn vị từ 2 đến 20.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3178498" y="76567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3615820" y="765677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F9C8A1-271B-4690-8DEC-B3E154CE5E9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4336" y="375576"/>
            <a:ext cx="5281184" cy="36618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3F81FE-ABC7-4DA9-A1E6-E9F0155BFFFC}"/>
                  </a:ext>
                </a:extLst>
              </p:cNvPr>
              <p:cNvSpPr/>
              <p:nvPr/>
            </p:nvSpPr>
            <p:spPr>
              <a:xfrm>
                <a:off x="1145890" y="1344687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4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3F81FE-ABC7-4DA9-A1E6-E9F0155BFF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90" y="1344687"/>
                <a:ext cx="1946367" cy="461665"/>
              </a:xfrm>
              <a:prstGeom prst="rect">
                <a:avLst/>
              </a:prstGeom>
              <a:blipFill>
                <a:blip r:embed="rId6"/>
                <a:stretch>
                  <a:fillRect l="-5016" t="-9333" r="-4075" b="-32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80B3C1-37BF-40CE-85E2-65D5E9AC0385}"/>
                  </a:ext>
                </a:extLst>
              </p:cNvPr>
              <p:cNvSpPr/>
              <p:nvPr/>
            </p:nvSpPr>
            <p:spPr>
              <a:xfrm>
                <a:off x="1145889" y="1806352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7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80B3C1-37BF-40CE-85E2-65D5E9AC03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9" y="1806352"/>
                <a:ext cx="1946367" cy="461665"/>
              </a:xfrm>
              <a:prstGeom prst="rect">
                <a:avLst/>
              </a:prstGeom>
              <a:blipFill>
                <a:blip r:embed="rId7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AF7BC2-7D1A-4B7B-BE85-164283E47D87}"/>
                  </a:ext>
                </a:extLst>
              </p:cNvPr>
              <p:cNvSpPr/>
              <p:nvPr/>
            </p:nvSpPr>
            <p:spPr>
              <a:xfrm>
                <a:off x="1145888" y="2275164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1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AF7BC2-7D1A-4B7B-BE85-164283E47D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8" y="2275164"/>
                <a:ext cx="1946367" cy="461665"/>
              </a:xfrm>
              <a:prstGeom prst="rect">
                <a:avLst/>
              </a:prstGeom>
              <a:blipFill>
                <a:blip r:embed="rId8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895EDD-336F-40AD-A063-BB5C046F6EAA}"/>
                  </a:ext>
                </a:extLst>
              </p:cNvPr>
              <p:cNvSpPr/>
              <p:nvPr/>
            </p:nvSpPr>
            <p:spPr>
              <a:xfrm>
                <a:off x="1145887" y="2743976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5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895EDD-336F-40AD-A063-BB5C046F6E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7" y="2743976"/>
                <a:ext cx="1946367" cy="461665"/>
              </a:xfrm>
              <a:prstGeom prst="rect">
                <a:avLst/>
              </a:prstGeom>
              <a:blipFill>
                <a:blip r:embed="rId9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45D0043-11CF-4D00-918E-00449A9316F5}"/>
                  </a:ext>
                </a:extLst>
              </p:cNvPr>
              <p:cNvSpPr/>
              <p:nvPr/>
            </p:nvSpPr>
            <p:spPr>
              <a:xfrm>
                <a:off x="1145886" y="3212788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2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45D0043-11CF-4D00-918E-00449A931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6" y="3212788"/>
                <a:ext cx="1946367" cy="461665"/>
              </a:xfrm>
              <a:prstGeom prst="rect">
                <a:avLst/>
              </a:prstGeom>
              <a:blipFill>
                <a:blip r:embed="rId10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AA5DCFA-50A1-424F-B2E8-70B9372A7DA2}"/>
                  </a:ext>
                </a:extLst>
              </p:cNvPr>
              <p:cNvSpPr/>
              <p:nvPr/>
            </p:nvSpPr>
            <p:spPr>
              <a:xfrm>
                <a:off x="3710718" y="1367322"/>
                <a:ext cx="1947969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10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AA5DCFA-50A1-424F-B2E8-70B9372A7D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8" y="1367322"/>
                <a:ext cx="1947969" cy="461665"/>
              </a:xfrm>
              <a:prstGeom prst="rect">
                <a:avLst/>
              </a:prstGeom>
              <a:blipFill>
                <a:blip r:embed="rId11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79CB19-A8B4-411B-A2BE-11ADA5151B92}"/>
                  </a:ext>
                </a:extLst>
              </p:cNvPr>
              <p:cNvSpPr/>
              <p:nvPr/>
            </p:nvSpPr>
            <p:spPr>
              <a:xfrm>
                <a:off x="3710717" y="1836134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8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79CB19-A8B4-411B-A2BE-11ADA5151B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7" y="1836134"/>
                <a:ext cx="1946367" cy="461665"/>
              </a:xfrm>
              <a:prstGeom prst="rect">
                <a:avLst/>
              </a:prstGeom>
              <a:blipFill>
                <a:blip r:embed="rId12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7A413AA-B458-48E3-8704-C451E5705FA9}"/>
                  </a:ext>
                </a:extLst>
              </p:cNvPr>
              <p:cNvSpPr/>
              <p:nvPr/>
            </p:nvSpPr>
            <p:spPr>
              <a:xfrm>
                <a:off x="3710716" y="2304946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6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7A413AA-B458-48E3-8704-C451E5705F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6" y="2304946"/>
                <a:ext cx="1946367" cy="461665"/>
              </a:xfrm>
              <a:prstGeom prst="rect">
                <a:avLst/>
              </a:prstGeom>
              <a:blipFill>
                <a:blip r:embed="rId13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F298A9C-A5D2-41FF-83C2-A0557E8EBD5D}"/>
                  </a:ext>
                </a:extLst>
              </p:cNvPr>
              <p:cNvSpPr/>
              <p:nvPr/>
            </p:nvSpPr>
            <p:spPr>
              <a:xfrm>
                <a:off x="3710715" y="2773758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9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F298A9C-A5D2-41FF-83C2-A0557E8EB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5" y="2773758"/>
                <a:ext cx="1946367" cy="461665"/>
              </a:xfrm>
              <a:prstGeom prst="rect">
                <a:avLst/>
              </a:prstGeom>
              <a:blipFill>
                <a:blip r:embed="rId14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E5CDBBD-FD11-4E77-AB43-8753EADD20A5}"/>
                  </a:ext>
                </a:extLst>
              </p:cNvPr>
              <p:cNvSpPr/>
              <p:nvPr/>
            </p:nvSpPr>
            <p:spPr>
              <a:xfrm>
                <a:off x="3710714" y="3242570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3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E5CDBBD-FD11-4E77-AB43-8753EADD2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4" y="3242570"/>
                <a:ext cx="1946367" cy="461665"/>
              </a:xfrm>
              <a:prstGeom prst="rect">
                <a:avLst/>
              </a:prstGeom>
              <a:blipFill>
                <a:blip r:embed="rId15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167293FA-FBE8-4B94-8B17-15292AE44B4A}"/>
              </a:ext>
            </a:extLst>
          </p:cNvPr>
          <p:cNvSpPr txBox="1"/>
          <p:nvPr/>
        </p:nvSpPr>
        <p:spPr>
          <a:xfrm>
            <a:off x="2561776" y="1313910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24DD1F-0CA0-4D44-82B2-29AC55C8A1E4}"/>
              </a:ext>
            </a:extLst>
          </p:cNvPr>
          <p:cNvSpPr txBox="1"/>
          <p:nvPr/>
        </p:nvSpPr>
        <p:spPr>
          <a:xfrm>
            <a:off x="2461587" y="1775399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A2CC25D-831D-4A62-930A-BF9F286567BF}"/>
              </a:ext>
            </a:extLst>
          </p:cNvPr>
          <p:cNvSpPr txBox="1"/>
          <p:nvPr/>
        </p:nvSpPr>
        <p:spPr>
          <a:xfrm>
            <a:off x="2561774" y="222369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C83A28-85FD-4334-8FA4-372AA139BA30}"/>
              </a:ext>
            </a:extLst>
          </p:cNvPr>
          <p:cNvSpPr txBox="1"/>
          <p:nvPr/>
        </p:nvSpPr>
        <p:spPr>
          <a:xfrm>
            <a:off x="2461585" y="271693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89DDE17-B9D3-4635-8E5D-4F8D310AED43}"/>
              </a:ext>
            </a:extLst>
          </p:cNvPr>
          <p:cNvSpPr txBox="1"/>
          <p:nvPr/>
        </p:nvSpPr>
        <p:spPr>
          <a:xfrm>
            <a:off x="2561772" y="317207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FF4B8AD-A103-4FE0-A659-6AB035327064}"/>
              </a:ext>
            </a:extLst>
          </p:cNvPr>
          <p:cNvSpPr txBox="1"/>
          <p:nvPr/>
        </p:nvSpPr>
        <p:spPr>
          <a:xfrm>
            <a:off x="5026416" y="134468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40AAF16-21B5-4BBC-AD23-0F8828F76B46}"/>
              </a:ext>
            </a:extLst>
          </p:cNvPr>
          <p:cNvSpPr txBox="1"/>
          <p:nvPr/>
        </p:nvSpPr>
        <p:spPr>
          <a:xfrm>
            <a:off x="5026419" y="1784775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24F351-DDF3-4C62-9EAA-89CDF9C9B979}"/>
              </a:ext>
            </a:extLst>
          </p:cNvPr>
          <p:cNvSpPr txBox="1"/>
          <p:nvPr/>
        </p:nvSpPr>
        <p:spPr>
          <a:xfrm>
            <a:off x="5026418" y="227801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96A29D-710B-46C5-8D00-C8EA9E52B852}"/>
              </a:ext>
            </a:extLst>
          </p:cNvPr>
          <p:cNvSpPr txBox="1"/>
          <p:nvPr/>
        </p:nvSpPr>
        <p:spPr>
          <a:xfrm>
            <a:off x="5026417" y="2733153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7C17BE-8790-4DAC-81F0-FE3BCFE58740}"/>
              </a:ext>
            </a:extLst>
          </p:cNvPr>
          <p:cNvSpPr txBox="1"/>
          <p:nvPr/>
        </p:nvSpPr>
        <p:spPr>
          <a:xfrm>
            <a:off x="5126604" y="322004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A688710-45FB-4202-8363-8F9FD8DF304E}"/>
              </a:ext>
            </a:extLst>
          </p:cNvPr>
          <p:cNvSpPr/>
          <p:nvPr/>
        </p:nvSpPr>
        <p:spPr>
          <a:xfrm>
            <a:off x="1145886" y="397883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972B01D-89DC-4869-81AE-98C4E7575403}"/>
              </a:ext>
            </a:extLst>
          </p:cNvPr>
          <p:cNvGrpSpPr/>
          <p:nvPr/>
        </p:nvGrpSpPr>
        <p:grpSpPr>
          <a:xfrm>
            <a:off x="1763693" y="3999348"/>
            <a:ext cx="1116312" cy="461666"/>
            <a:chOff x="1870518" y="1440653"/>
            <a:chExt cx="1116312" cy="46166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20D0390-84F0-44DF-AF81-1A95414A499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AD13202A-5009-4EF4-BA73-1BEE62CCBD7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A2AA0B-1F3E-4FBC-BC91-081ED7075AD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37608AA-E1FF-46C4-8FB6-4ADCAEAA7D1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7" name="Table 17">
            <a:extLst>
              <a:ext uri="{FF2B5EF4-FFF2-40B4-BE49-F238E27FC236}">
                <a16:creationId xmlns:a16="http://schemas.microsoft.com/office/drawing/2014/main" id="{5AC053E0-4553-423C-9D79-948970D40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616205"/>
              </p:ext>
            </p:extLst>
          </p:nvPr>
        </p:nvGraphicFramePr>
        <p:xfrm>
          <a:off x="2980251" y="4327566"/>
          <a:ext cx="7936275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1608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975186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986151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045921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177573286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B9E185ED-9D6A-4CAB-86B0-4E10163273F0}"/>
              </a:ext>
            </a:extLst>
          </p:cNvPr>
          <p:cNvSpPr txBox="1"/>
          <p:nvPr/>
        </p:nvSpPr>
        <p:spPr>
          <a:xfrm>
            <a:off x="5721589" y="557330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34CCCC4-9A61-4EDC-AA27-EB15AA1D4767}"/>
              </a:ext>
            </a:extLst>
          </p:cNvPr>
          <p:cNvSpPr txBox="1"/>
          <p:nvPr/>
        </p:nvSpPr>
        <p:spPr>
          <a:xfrm>
            <a:off x="6774322" y="556832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7BF431F-B7EE-4107-BF4C-FE9C75165F63}"/>
              </a:ext>
            </a:extLst>
          </p:cNvPr>
          <p:cNvSpPr txBox="1"/>
          <p:nvPr/>
        </p:nvSpPr>
        <p:spPr>
          <a:xfrm>
            <a:off x="7833405" y="556334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064F281-E848-4439-B140-DDB43ADD08AE}"/>
              </a:ext>
            </a:extLst>
          </p:cNvPr>
          <p:cNvSpPr txBox="1"/>
          <p:nvPr/>
        </p:nvSpPr>
        <p:spPr>
          <a:xfrm>
            <a:off x="8905188" y="555835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F422486-1A9E-480D-9845-7D9B8BC54EB8}"/>
              </a:ext>
            </a:extLst>
          </p:cNvPr>
          <p:cNvSpPr txBox="1"/>
          <p:nvPr/>
        </p:nvSpPr>
        <p:spPr>
          <a:xfrm>
            <a:off x="9957921" y="555337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1DC0628-0B70-486E-B68D-FADCE7A5FF6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3" r="18858"/>
          <a:stretch/>
        </p:blipFill>
        <p:spPr bwMode="auto">
          <a:xfrm>
            <a:off x="2138557" y="378693"/>
            <a:ext cx="7691863" cy="5797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41988E3-3097-4213-9FF9-5791A0A88502}"/>
              </a:ext>
            </a:extLst>
          </p:cNvPr>
          <p:cNvSpPr txBox="1"/>
          <p:nvPr/>
        </p:nvSpPr>
        <p:spPr>
          <a:xfrm>
            <a:off x="878644" y="634207"/>
            <a:ext cx="908679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0" marR="0" lvl="0" indent="0" algn="l" defTabSz="685783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    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Thứ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sáu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ngày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21 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tháng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1 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năm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2022</a:t>
            </a:r>
            <a:endParaRPr kumimoji="0" lang="fr-FR" sz="2667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1988E3-3097-4213-9FF9-5791A0A88502}"/>
              </a:ext>
            </a:extLst>
          </p:cNvPr>
          <p:cNvSpPr txBox="1"/>
          <p:nvPr/>
        </p:nvSpPr>
        <p:spPr>
          <a:xfrm>
            <a:off x="3241565" y="1132585"/>
            <a:ext cx="529019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0" marR="0" lvl="0" indent="0" algn="l" defTabSz="685783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    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Toán</a:t>
            </a:r>
            <a:endParaRPr kumimoji="0" lang="fr-FR" sz="2667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41340" y="1677335"/>
            <a:ext cx="1199150" cy="1898639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9917" y="2023961"/>
            <a:ext cx="12935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Vở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2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24" y="-10638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423500" y="1636038"/>
            <a:ext cx="3028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+mn-cs"/>
              </a:rPr>
              <a:t>Bảng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+mn-cs"/>
              </a:rPr>
              <a:t>nhân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+mn-cs"/>
              </a:rPr>
              <a:t> 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23114" y="2607130"/>
            <a:ext cx="3028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+mn-cs"/>
              </a:rPr>
              <a:t>2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x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+mn-cs"/>
              </a:rPr>
              <a:t> 1  = 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23113" y="3117480"/>
            <a:ext cx="3028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+mn-cs"/>
              </a:rPr>
              <a:t>2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x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+mn-cs"/>
              </a:rPr>
              <a:t> 2 = 4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23113" y="3614121"/>
            <a:ext cx="3028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+mn-cs"/>
              </a:rPr>
              <a:t>2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x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+mn-cs"/>
              </a:rPr>
              <a:t> 3 = 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23112" y="4124440"/>
            <a:ext cx="3028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+mn-cs"/>
              </a:rPr>
              <a:t>2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x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+mn-cs"/>
              </a:rPr>
              <a:t> 4 = 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23111" y="4619327"/>
            <a:ext cx="3028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+mn-cs"/>
              </a:rPr>
              <a:t>2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x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+mn-cs"/>
              </a:rPr>
              <a:t> 5 = 10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62847" y="2614879"/>
            <a:ext cx="3028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+mn-cs"/>
              </a:rPr>
              <a:t>2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x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+mn-cs"/>
              </a:rPr>
              <a:t> 6 = 12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62846" y="3125229"/>
            <a:ext cx="3028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+mn-cs"/>
              </a:rPr>
              <a:t>2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x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+mn-cs"/>
              </a:rPr>
              <a:t> 7 = 14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62846" y="3613244"/>
            <a:ext cx="3028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+mn-cs"/>
              </a:rPr>
              <a:t>2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x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+mn-cs"/>
              </a:rPr>
              <a:t> 8 = 16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62845" y="4123563"/>
            <a:ext cx="3028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+mn-cs"/>
              </a:rPr>
              <a:t>2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x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+mn-cs"/>
              </a:rPr>
              <a:t> 9 = 18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62844" y="4627076"/>
            <a:ext cx="3028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+mn-cs"/>
              </a:rPr>
              <a:t>2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x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+mn-cs"/>
              </a:rPr>
              <a:t> 10 = 20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09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1827</TotalTime>
  <Words>398</Words>
  <Application>Microsoft Office PowerPoint</Application>
  <PresentationFormat>Widescreen</PresentationFormat>
  <Paragraphs>110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Cambria Math</vt:lpstr>
      <vt:lpstr>HP001</vt:lpstr>
      <vt:lpstr>HP001 4 hàng</vt:lpstr>
      <vt:lpstr>HP001 4H</vt:lpstr>
      <vt:lpstr>Times New Roman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153</cp:revision>
  <dcterms:created xsi:type="dcterms:W3CDTF">2021-06-02T01:34:28Z</dcterms:created>
  <dcterms:modified xsi:type="dcterms:W3CDTF">2022-01-20T08:54:34Z</dcterms:modified>
</cp:coreProperties>
</file>