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  <p:sldMasterId id="2147483702" r:id="rId4"/>
  </p:sldMasterIdLst>
  <p:notesMasterIdLst>
    <p:notesMasterId r:id="rId21"/>
  </p:notesMasterIdLst>
  <p:sldIdLst>
    <p:sldId id="2904" r:id="rId5"/>
    <p:sldId id="260" r:id="rId6"/>
    <p:sldId id="256" r:id="rId7"/>
    <p:sldId id="259" r:id="rId8"/>
    <p:sldId id="261" r:id="rId9"/>
    <p:sldId id="2884" r:id="rId10"/>
    <p:sldId id="2905" r:id="rId11"/>
    <p:sldId id="265" r:id="rId12"/>
    <p:sldId id="2896" r:id="rId13"/>
    <p:sldId id="2897" r:id="rId14"/>
    <p:sldId id="2890" r:id="rId15"/>
    <p:sldId id="2902" r:id="rId16"/>
    <p:sldId id="2889" r:id="rId17"/>
    <p:sldId id="2892" r:id="rId18"/>
    <p:sldId id="2906" r:id="rId19"/>
    <p:sldId id="2895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5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29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0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6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17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9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361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0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84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905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3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3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44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092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7234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2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7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7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211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7803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5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5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662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786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6829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95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5FD0-E9FA-4EBB-9601-BAA1443962E6}" type="datetimeFigureOut">
              <a:rPr lang="en-US" smtClean="0">
                <a:solidFill>
                  <a:prstClr val="black"/>
                </a:solidFill>
              </a:rPr>
              <a:pPr/>
              <a:t>1/26/2022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2FB6-D8BD-4F7A-B317-A1A111460D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17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5FD0-E9FA-4EBB-9601-BAA1443962E6}" type="datetimeFigureOut">
              <a:rPr lang="en-US" smtClean="0">
                <a:solidFill>
                  <a:prstClr val="black"/>
                </a:solidFill>
              </a:rPr>
              <a:pPr/>
              <a:t>1/26/2022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2FB6-D8BD-4F7A-B317-A1A111460D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0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34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33" r:id="rId2"/>
    <p:sldLayoutId id="2147483732" r:id="rId3"/>
    <p:sldLayoutId id="2147483731" r:id="rId4"/>
    <p:sldLayoutId id="2147483730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560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6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:ask="http://schemas.microsoft.com/office/drawing/2018/sketchyshapes" xmlns="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chia hai bằng ba.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24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928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:ask="http://schemas.microsoft.com/office/drawing/2018/sketchyshapes" xmlns="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14722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197352" cy="3793535"/>
            <a:chOff x="906077" y="2377947"/>
            <a:chExt cx="10197352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1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Cắm 15 bông hoa vào các lọ, mỗi lọ 5 bông. Hỏi cắm được mấy lọ </a:t>
              </a:r>
              <a:r>
                <a:rPr lang="vi-VN" sz="280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 </a:t>
              </a:r>
              <a:r>
                <a:rPr lang="vi-VN" sz="280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 vậy</a:t>
              </a:r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757714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Times New Roman" pitchFamily="18" charset="0"/>
                      <a:ea typeface="Arial-Rounded" panose="020B0500000000000000" pitchFamily="34" charset="0"/>
                      <a:cs typeface="Times New Roman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Times New Roman" pitchFamily="18" charset="0"/>
                      <a:ea typeface="Arial-Rounded" panose="020B0500000000000000" pitchFamily="34" charset="0"/>
                      <a:cs typeface="Times New Roman" pitchFamily="18" charset="0"/>
                    </a:rPr>
                    <a:t> </a:t>
                  </a:r>
                  <a:r>
                    <a:rPr lang="vi-VN" sz="3200">
                      <a:solidFill>
                        <a:schemeClr val="tx1"/>
                      </a:solidFill>
                      <a:latin typeface="Times New Roman" pitchFamily="18" charset="0"/>
                      <a:ea typeface="Arial-Rounded" panose="020B0500000000000000" pitchFamily="34" charset="0"/>
                      <a:cs typeface="Times New Roman" pitchFamily="18" charset="0"/>
                    </a:rPr>
                    <a:t>3 </a:t>
                  </a:r>
                  <a:r>
                    <a:rPr lang="vi-VN" sz="3200" smtClean="0">
                      <a:solidFill>
                        <a:schemeClr val="tx1"/>
                      </a:solidFill>
                      <a:latin typeface="Times New Roman" pitchFamily="18" charset="0"/>
                      <a:ea typeface="Arial-Rounded" panose="020B0500000000000000" pitchFamily="34" charset="0"/>
                      <a:cs typeface="Times New Roman" pitchFamily="18" charset="0"/>
                    </a:rPr>
                    <a:t>= 15</a:t>
                  </a:r>
                  <a:endParaRPr lang="vi-VN" sz="3200" dirty="0">
                    <a:solidFill>
                      <a:schemeClr val="tx1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CBF8374-ED19-41C8-8C5E-FA96EAE5E2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757714" cy="1051053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8650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4 = 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7003" t="-14583" r="-4482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540433" cy="1601511"/>
            <a:chOff x="1566387" y="2411755"/>
            <a:chExt cx="2415432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400806" cy="1330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371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37116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6427" t="-14583" r="-591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6460" t="-14583" r="-5685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371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371162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6427" t="-14583" r="-591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806905" cy="1468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760418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760418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83314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0262" y="823246"/>
            <a:ext cx="1029715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16191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64148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176410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5" y="-35153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9917" y="-53309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27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7555" y="575747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8205" y="1187067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chia (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15, 16)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5149" y="1810896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3673" y="2410358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b, 2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7 = 14 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634938-A454-452E-B279-5C7A26D35503}"/>
              </a:ext>
            </a:extLst>
          </p:cNvPr>
          <p:cNvSpPr txBox="1"/>
          <p:nvPr/>
        </p:nvSpPr>
        <p:spPr>
          <a:xfrm>
            <a:off x="2901738" y="3054143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... : ... = ...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45F82-2697-4310-8B6A-646F4DB5266C}"/>
              </a:ext>
            </a:extLst>
          </p:cNvPr>
          <p:cNvSpPr txBox="1"/>
          <p:nvPr/>
        </p:nvSpPr>
        <p:spPr>
          <a:xfrm>
            <a:off x="2332062" y="4275132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c, 5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8 = 40 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34938-A454-452E-B279-5C7A26D35503}"/>
              </a:ext>
            </a:extLst>
          </p:cNvPr>
          <p:cNvSpPr txBox="1"/>
          <p:nvPr/>
        </p:nvSpPr>
        <p:spPr>
          <a:xfrm>
            <a:off x="2906221" y="3663741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... : ... = ...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634938-A454-452E-B279-5C7A26D35503}"/>
              </a:ext>
            </a:extLst>
          </p:cNvPr>
          <p:cNvSpPr txBox="1"/>
          <p:nvPr/>
        </p:nvSpPr>
        <p:spPr>
          <a:xfrm>
            <a:off x="2906221" y="4900865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... : ... = ...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634938-A454-452E-B279-5C7A26D35503}"/>
              </a:ext>
            </a:extLst>
          </p:cNvPr>
          <p:cNvSpPr txBox="1"/>
          <p:nvPr/>
        </p:nvSpPr>
        <p:spPr>
          <a:xfrm>
            <a:off x="2906221" y="5519427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... : ... = ...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5643" y="2413492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d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, 5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3 = 15 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634938-A454-452E-B279-5C7A26D35503}"/>
              </a:ext>
            </a:extLst>
          </p:cNvPr>
          <p:cNvSpPr txBox="1"/>
          <p:nvPr/>
        </p:nvSpPr>
        <p:spPr>
          <a:xfrm>
            <a:off x="7673420" y="3054143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... : ... = ...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34938-A454-452E-B279-5C7A26D35503}"/>
              </a:ext>
            </a:extLst>
          </p:cNvPr>
          <p:cNvSpPr txBox="1"/>
          <p:nvPr/>
        </p:nvSpPr>
        <p:spPr>
          <a:xfrm>
            <a:off x="7637562" y="3650294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... : ... = ...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309745" y="1431697"/>
            <a:ext cx="727474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en-US" sz="6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633" y="228573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7.40741E-7 L -1.45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871111" y="147599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586283" y="184552"/>
              <a:ext cx="20948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323640" y="1431697"/>
            <a:ext cx="5246949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vi-VN" sz="6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</a:t>
            </a:r>
            <a:r>
              <a:rPr lang="vi-VN" sz="600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Phép chia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83314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0262" y="823246"/>
            <a:ext cx="1029715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16191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64148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176410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5" y="-35153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3395" y="-45441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27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8091" y="575211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8982" y="1194280"/>
            <a:ext cx="8437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chia (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15, 16)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37669" y="379825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685904" y="222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chia ba bằng hai.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377774" cy="461665"/>
            <a:chOff x="1448289" y="3423185"/>
            <a:chExt cx="6377774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195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6709016" cy="461665"/>
            <a:chOff x="1448289" y="3894196"/>
            <a:chExt cx="670901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6510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588792" cy="461665"/>
            <a:chOff x="1448289" y="4389293"/>
            <a:chExt cx="6588792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389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88985899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624</Words>
  <Application>Microsoft Office PowerPoint</Application>
  <PresentationFormat>Widescreen</PresentationFormat>
  <Paragraphs>103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HP001 4 hàng</vt:lpstr>
      <vt:lpstr>HP001 4H</vt:lpstr>
      <vt:lpstr>黑体</vt:lpstr>
      <vt:lpstr>Times New Roman</vt:lpstr>
      <vt:lpstr>UTM Cookies</vt:lpstr>
      <vt:lpstr>Wingdings</vt:lpstr>
      <vt:lpstr>自定义设计方案</vt:lpstr>
      <vt:lpstr>第一PPT，www.1ppt.com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2021-07-09T06:30:31Z</dcterms:created>
  <dcterms:modified xsi:type="dcterms:W3CDTF">2022-01-26T16:00:25Z</dcterms:modified>
</cp:coreProperties>
</file>