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</p:sldMasterIdLst>
  <p:notesMasterIdLst>
    <p:notesMasterId r:id="rId10"/>
  </p:notesMasterIdLst>
  <p:sldIdLst>
    <p:sldId id="256" r:id="rId3"/>
    <p:sldId id="302" r:id="rId4"/>
    <p:sldId id="299" r:id="rId5"/>
    <p:sldId id="304" r:id="rId6"/>
    <p:sldId id="303" r:id="rId7"/>
    <p:sldId id="300" r:id="rId8"/>
    <p:sldId id="301" r:id="rId9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F88C"/>
    <a:srgbClr val="FDDEEB"/>
    <a:srgbClr val="FFFAC2"/>
    <a:srgbClr val="D34CD6"/>
    <a:srgbClr val="FCDFDC"/>
    <a:srgbClr val="FFFBCD"/>
    <a:srgbClr val="FFF789"/>
    <a:srgbClr val="E07235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015" autoAdjust="0"/>
    <p:restoredTop sz="94249" autoAdjust="0"/>
  </p:normalViewPr>
  <p:slideViewPr>
    <p:cSldViewPr snapToGrid="0">
      <p:cViewPr varScale="1">
        <p:scale>
          <a:sx n="61" d="100"/>
          <a:sy n="61" d="100"/>
        </p:scale>
        <p:origin x="68" y="4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presProps" Target="presProps.xml"/><Relationship Id="rId5" Type="http://schemas.openxmlformats.org/officeDocument/2006/relationships/slide" Target="slides/slide3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14/02/2022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3094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61298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6993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6385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9529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3768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3501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94002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187531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52146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8349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51271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11468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8376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99840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63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00057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0080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6542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39846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0763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15501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2114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6798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047322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2/14/2022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7512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37040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microsoft.com/office/2007/relationships/hdphoto" Target="../media/hdphoto4.wdp"/><Relationship Id="rId7" Type="http://schemas.microsoft.com/office/2007/relationships/hdphoto" Target="../media/hdphoto6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11" Type="http://schemas.microsoft.com/office/2007/relationships/hdphoto" Target="../media/hdphoto8.wdp"/><Relationship Id="rId5" Type="http://schemas.microsoft.com/office/2007/relationships/hdphoto" Target="../media/hdphoto5.wdp"/><Relationship Id="rId10" Type="http://schemas.openxmlformats.org/officeDocument/2006/relationships/image" Target="../media/image15.png"/><Relationship Id="rId4" Type="http://schemas.openxmlformats.org/officeDocument/2006/relationships/image" Target="../media/image12.png"/><Relationship Id="rId9" Type="http://schemas.microsoft.com/office/2007/relationships/hdphoto" Target="../media/hdphoto7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83079" y="280972"/>
            <a:ext cx="2615319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868070" y="2191642"/>
            <a:ext cx="5966698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44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BẢNG CHIA 5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14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(25, 26)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032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885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3057C0-9010-45F1-BAF2-FB9D4A560B91}"/>
              </a:ext>
            </a:extLst>
          </p:cNvPr>
          <p:cNvSpPr txBox="1"/>
          <p:nvPr/>
        </p:nvSpPr>
        <p:spPr>
          <a:xfrm>
            <a:off x="884753" y="1220426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2AD0B34-F6AB-4631-B4DF-CEF5111A3110}"/>
              </a:ext>
            </a:extLst>
          </p:cNvPr>
          <p:cNvSpPr txBox="1"/>
          <p:nvPr/>
        </p:nvSpPr>
        <p:spPr>
          <a:xfrm>
            <a:off x="6124136" y="1220426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E18EB52-F128-42E8-92B2-193707C44F0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63995" y="1192305"/>
            <a:ext cx="4860141" cy="12716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1E5AC20-22E4-4B12-BCB3-D2E5812B9A62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36664" y="1113881"/>
            <a:ext cx="4832483" cy="125953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AB83D23-1CE8-4383-9FB9-6481C185DA07}"/>
              </a:ext>
            </a:extLst>
          </p:cNvPr>
          <p:cNvSpPr txBox="1"/>
          <p:nvPr/>
        </p:nvSpPr>
        <p:spPr>
          <a:xfrm>
            <a:off x="3467371" y="1608746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6106E1-5364-4A83-96CB-C64F9D30E717}"/>
              </a:ext>
            </a:extLst>
          </p:cNvPr>
          <p:cNvSpPr txBox="1"/>
          <p:nvPr/>
        </p:nvSpPr>
        <p:spPr>
          <a:xfrm>
            <a:off x="5158696" y="1580610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21413A-8438-4D86-AB7E-ADD0A7F2469D}"/>
              </a:ext>
            </a:extLst>
          </p:cNvPr>
          <p:cNvSpPr txBox="1"/>
          <p:nvPr/>
        </p:nvSpPr>
        <p:spPr>
          <a:xfrm>
            <a:off x="8586529" y="1580610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259CACD-4BEE-4E27-A567-3B72F83A79EC}"/>
              </a:ext>
            </a:extLst>
          </p:cNvPr>
          <p:cNvSpPr txBox="1"/>
          <p:nvPr/>
        </p:nvSpPr>
        <p:spPr>
          <a:xfrm>
            <a:off x="10314451" y="1580610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29567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5" grpId="0"/>
      <p:bldP spid="6" grpId="0"/>
      <p:bldP spid="9" grpId="0" animBg="1"/>
      <p:bldP spid="10" grpId="0" animBg="1"/>
      <p:bldP spid="11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D565DF3-47B1-431A-8E27-7C3B21EB1F7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6367" y="2711669"/>
            <a:ext cx="5716889" cy="3025021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17A1010E-F69F-4C66-BA1D-2CBD86000BAA}"/>
              </a:ext>
            </a:extLst>
          </p:cNvPr>
          <p:cNvSpPr/>
          <p:nvPr/>
        </p:nvSpPr>
        <p:spPr>
          <a:xfrm>
            <a:off x="837454" y="126478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A2B50C-014E-442D-B384-0477101A2233}"/>
              </a:ext>
            </a:extLst>
          </p:cNvPr>
          <p:cNvSpPr txBox="1"/>
          <p:nvPr/>
        </p:nvSpPr>
        <p:spPr>
          <a:xfrm>
            <a:off x="1274776" y="1264784"/>
            <a:ext cx="100258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 Nam đã cắt 30 hình tròn để trang trí đèn ông sao, mỗi chiếc đèn cần 5 hình. Hỏi bạn Nam trang trí được bao nhiêu chiếc đèn ông sao?</a:t>
            </a:r>
          </a:p>
        </p:txBody>
      </p:sp>
      <p:cxnSp>
        <p:nvCxnSpPr>
          <p:cNvPr id="21" name="Straight Connector 20"/>
          <p:cNvCxnSpPr/>
          <p:nvPr/>
        </p:nvCxnSpPr>
        <p:spPr>
          <a:xfrm>
            <a:off x="3812875" y="1667602"/>
            <a:ext cx="169940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9270520" y="1650178"/>
            <a:ext cx="1926567" cy="1742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1380226" y="2018581"/>
            <a:ext cx="1414732" cy="862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3464943" y="2044290"/>
            <a:ext cx="731807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0236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14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(25, 26)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51724" y="2168258"/>
            <a:ext cx="404860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2: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533931" y="2785799"/>
            <a:ext cx="404860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giải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60604" y="3399178"/>
            <a:ext cx="943139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Bạn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Nam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trang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trí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được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chiếc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đèn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sao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87985" y="4028370"/>
            <a:ext cx="391340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30 : 5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= 6 (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chiếc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511373" y="4633545"/>
            <a:ext cx="6071025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Đáp</a:t>
            </a:r>
            <a:r>
              <a:rPr lang="en-US" sz="3200" b="1" dirty="0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số</a:t>
            </a:r>
            <a:r>
              <a:rPr lang="en-US" sz="3200" b="1" dirty="0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: 6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chiếc</a:t>
            </a:r>
            <a:r>
              <a:rPr lang="en-US" sz="3200" b="1" dirty="0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đèn</a:t>
            </a:r>
            <a:r>
              <a:rPr lang="en-US" sz="3200" b="1" dirty="0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ông</a:t>
            </a:r>
            <a:r>
              <a:rPr lang="en-US" sz="3200" b="1" dirty="0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5 hàng" pitchFamily="34" charset="0"/>
                <a:cs typeface="Times New Roman" pitchFamily="18" charset="0"/>
              </a:rPr>
              <a:t>sao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200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9122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Không có mô tả.">
            <a:extLst>
              <a:ext uri="{FF2B5EF4-FFF2-40B4-BE49-F238E27FC236}">
                <a16:creationId xmlns:a16="http://schemas.microsoft.com/office/drawing/2014/main" id="{06594555-35E1-4811-A78E-483B17570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947" y="370400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F29173-8642-4E2B-AECC-99D1A0EB4A89}"/>
              </a:ext>
            </a:extLst>
          </p:cNvPr>
          <p:cNvSpPr txBox="1"/>
          <p:nvPr/>
        </p:nvSpPr>
        <p:spPr>
          <a:xfrm flipH="1">
            <a:off x="399824" y="1401839"/>
            <a:ext cx="48443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A1E72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+mj-lt"/>
              </a:rPr>
              <a:t>CHỌN TẤM THẺ NÀO?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85CD50B-3443-42F3-9AEC-225E2AFCD9C8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37274" y="362800"/>
            <a:ext cx="1693179" cy="142674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2ECBDCC-D103-4AEE-9E74-7EC602666EC8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88258" y="401912"/>
            <a:ext cx="4954612" cy="213032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6511141-ABBB-4090-8494-5FC8A8966BE4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85178" y="2285747"/>
            <a:ext cx="5360771" cy="4170341"/>
          </a:xfrm>
          <a:prstGeom prst="rect">
            <a:avLst/>
          </a:prstGeom>
        </p:spPr>
      </p:pic>
      <p:pic>
        <p:nvPicPr>
          <p:cNvPr id="10" name="Picture 6" descr="Business Rules Clip Art - Royalty Free - GoGraph">
            <a:extLst>
              <a:ext uri="{FF2B5EF4-FFF2-40B4-BE49-F238E27FC236}">
                <a16:creationId xmlns:a16="http://schemas.microsoft.com/office/drawing/2014/main" id="{C54E7FAD-B7D6-4B52-BF32-CF032DB801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2677"/>
          <a:stretch/>
        </p:blipFill>
        <p:spPr bwMode="auto">
          <a:xfrm>
            <a:off x="2379743" y="1920055"/>
            <a:ext cx="2238375" cy="1428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FBA850B-F3A9-4299-AB3B-128F04205DB6}"/>
              </a:ext>
            </a:extLst>
          </p:cNvPr>
          <p:cNvSpPr txBox="1"/>
          <p:nvPr/>
        </p:nvSpPr>
        <p:spPr>
          <a:xfrm>
            <a:off x="932484" y="3142064"/>
            <a:ext cx="515269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Chơi theo nhóm.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Đặt 12 tấm thẻ trên mặt bàn. Khi đến lượt, người chơi gieo xúc xắc, úp một tấm thẻ ghi phép tính có kết quả bằng số chấm ở mặt trên xúc xắc.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Trò chơi kết thúc khi úp được 6 tấm thẻ.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BBB178D-D38B-46AE-BD22-4EF6952FD2D9}"/>
              </a:ext>
            </a:extLst>
          </p:cNvPr>
          <p:cNvSpPr/>
          <p:nvPr/>
        </p:nvSpPr>
        <p:spPr>
          <a:xfrm>
            <a:off x="859722" y="2153156"/>
            <a:ext cx="5360771" cy="4170341"/>
          </a:xfrm>
          <a:prstGeom prst="roundRect">
            <a:avLst/>
          </a:prstGeom>
          <a:noFill/>
          <a:ln w="28575">
            <a:solidFill>
              <a:srgbClr val="C00000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10165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-7.40741E-7 L -2.08333E-7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2"/>
      <p:bldP spid="11" grpId="0" uiExpand="1" build="p"/>
      <p:bldP spid="1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1994</TotalTime>
  <Words>198</Words>
  <Application>Microsoft Office PowerPoint</Application>
  <PresentationFormat>Widescreen</PresentationFormat>
  <Paragraphs>35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17" baseType="lpstr">
      <vt:lpstr>Arial</vt:lpstr>
      <vt:lpstr>Calibri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179</cp:revision>
  <dcterms:created xsi:type="dcterms:W3CDTF">2021-06-02T01:34:28Z</dcterms:created>
  <dcterms:modified xsi:type="dcterms:W3CDTF">2022-02-14T00:21:00Z</dcterms:modified>
</cp:coreProperties>
</file>