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1"/>
  </p:notesMasterIdLst>
  <p:sldIdLst>
    <p:sldId id="260" r:id="rId3"/>
    <p:sldId id="311" r:id="rId4"/>
    <p:sldId id="312" r:id="rId5"/>
    <p:sldId id="286" r:id="rId6"/>
    <p:sldId id="310" r:id="rId7"/>
    <p:sldId id="288" r:id="rId8"/>
    <p:sldId id="313" r:id="rId9"/>
    <p:sldId id="293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6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DAAA-EA9B-4FA7-ACAC-DAE64A630E51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D4587-648B-419D-A4A3-E5F0DCF3D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3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7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36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2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0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9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66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46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39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370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491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6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41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3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4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953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3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97731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85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707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3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721" r:id="rId10"/>
    <p:sldLayoutId id="2147483679" r:id="rId11"/>
    <p:sldLayoutId id="2147483700" r:id="rId12"/>
    <p:sldLayoutId id="2147483720" r:id="rId13"/>
    <p:sldLayoutId id="2147483726" r:id="rId14"/>
    <p:sldLayoutId id="2147483725" r:id="rId15"/>
    <p:sldLayoutId id="2147483724" r:id="rId16"/>
    <p:sldLayoutId id="2147483723" r:id="rId17"/>
    <p:sldLayoutId id="21474837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050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66726" y="223582"/>
            <a:ext cx="286162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93096" y="333720"/>
            <a:ext cx="7598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(tr59, 60)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93" y="3104077"/>
            <a:ext cx="1113292" cy="96816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38185" y="3104077"/>
            <a:ext cx="5543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800" b="1" dirty="0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69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8185" y="2132090"/>
            <a:ext cx="5003486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Zebrawood" panose="02040603050506020204" pitchFamily="18" charset="0"/>
                <a:ea typeface="+mn-ea"/>
                <a:cs typeface="+mn-cs"/>
              </a:rPr>
              <a:t>YÊU CẦU CẦN ĐẠT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Zebrawoo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2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(tr59, 60)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233" y="228971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90632" y="5648325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00457" y="3800475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09982" y="5657850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207" y="3781425"/>
            <a:ext cx="133743" cy="158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22145" y="5998734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567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9889" y="2898005"/>
            <a:ext cx="8578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657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5257" y="6005567"/>
            <a:ext cx="8578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756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3832" y="2893465"/>
            <a:ext cx="8578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765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</p:cNvCxnSpPr>
          <p:nvPr/>
        </p:nvCxnSpPr>
        <p:spPr>
          <a:xfrm flipV="1">
            <a:off x="4456176" y="3860799"/>
            <a:ext cx="0" cy="18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>
            <a:off x="4438793" y="3804673"/>
            <a:ext cx="2390775" cy="1876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</p:cNvCxnSpPr>
          <p:nvPr/>
        </p:nvCxnSpPr>
        <p:spPr>
          <a:xfrm flipV="1">
            <a:off x="6889753" y="3879849"/>
            <a:ext cx="0" cy="18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971676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236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等线</vt:lpstr>
      <vt:lpstr>HP001 4 hàng</vt:lpstr>
      <vt:lpstr>HP001 4H</vt:lpstr>
      <vt:lpstr>Times New Roman</vt:lpstr>
      <vt:lpstr>UTM Cookies</vt:lpstr>
      <vt:lpstr>UTM Zebrawood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245</cp:revision>
  <dcterms:created xsi:type="dcterms:W3CDTF">2021-06-02T01:34:28Z</dcterms:created>
  <dcterms:modified xsi:type="dcterms:W3CDTF">2022-03-15T16:47:14Z</dcterms:modified>
</cp:coreProperties>
</file>