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4" r:id="rId3"/>
    <p:sldMasterId id="2147483746" r:id="rId4"/>
  </p:sldMasterIdLst>
  <p:notesMasterIdLst>
    <p:notesMasterId r:id="rId22"/>
  </p:notesMasterIdLst>
  <p:sldIdLst>
    <p:sldId id="257" r:id="rId5"/>
    <p:sldId id="482" r:id="rId6"/>
    <p:sldId id="500" r:id="rId7"/>
    <p:sldId id="501" r:id="rId8"/>
    <p:sldId id="502" r:id="rId9"/>
    <p:sldId id="336" r:id="rId10"/>
    <p:sldId id="503" r:id="rId11"/>
    <p:sldId id="483" r:id="rId12"/>
    <p:sldId id="267" r:id="rId13"/>
    <p:sldId id="507" r:id="rId14"/>
    <p:sldId id="486" r:id="rId15"/>
    <p:sldId id="487" r:id="rId16"/>
    <p:sldId id="504" r:id="rId17"/>
    <p:sldId id="344" r:id="rId18"/>
    <p:sldId id="316" r:id="rId19"/>
    <p:sldId id="505" r:id="rId20"/>
    <p:sldId id="50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47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101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651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592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72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046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787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786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128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243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163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93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26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87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875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041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37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852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760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80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180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835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8496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855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003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600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9138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97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7575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2022/9/7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97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4.png"/><Relationship Id="rId7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219" y="-250353"/>
            <a:ext cx="10848108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199547" y="1118301"/>
            <a:ext cx="77941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altLang="zh-CN" sz="4800" b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algn="ctr"/>
            <a:r>
              <a:rPr kumimoji="0" lang="en-US" altLang="zh-CN" sz="4800" b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T</a:t>
            </a:r>
            <a:r>
              <a:rPr kumimoji="0" lang="en-US" altLang="zh-CN" sz="4800" b="1" u="none" strike="noStrike" kern="0" cap="none" spc="0" normalizeH="0" noProof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iếng</a:t>
            </a:r>
            <a:r>
              <a:rPr kumimoji="0" lang="en-US" altLang="zh-CN" sz="4800" b="1" u="none" strike="noStrike" kern="0" cap="none" spc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lang="en-US" altLang="zh-CN" sz="4800" b="1" kern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Vi</a:t>
            </a:r>
            <a:r>
              <a:rPr kumimoji="0" lang="en-US" altLang="zh-CN" sz="4800" b="1" u="none" strike="noStrike" kern="0" cap="none" spc="0" normalizeH="0" noProof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ệt</a:t>
            </a:r>
            <a:r>
              <a:rPr kumimoji="0" lang="en-US" altLang="zh-CN" sz="4800" b="1" u="none" strike="noStrike" kern="0" cap="none" spc="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endParaRPr kumimoji="0" lang="en-US" altLang="zh-CN" sz="4800" b="1" u="none" strike="noStrike" kern="0" cap="none" spc="0" normalizeH="0" noProof="0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HP001 5 hàng" panose="020B0603050302020204" pitchFamily="34" charset="0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283527"/>
            <a:ext cx="12209444" cy="357447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3828331"/>
            <a:ext cx="4906376" cy="2617500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32575" y="4257700"/>
            <a:ext cx="3773430" cy="27051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173541" y="2351694"/>
            <a:ext cx="118040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    </a:t>
            </a:r>
            <a:r>
              <a:rPr kumimoji="0" lang="en-US" altLang="zh-CN" sz="4400" b="1" i="0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Làm</a:t>
            </a:r>
            <a:r>
              <a:rPr kumimoji="0" lang="en-US" altLang="zh-CN" sz="4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bài</a:t>
            </a:r>
            <a:r>
              <a:rPr kumimoji="0" lang="en-US" altLang="zh-CN" sz="4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tập</a:t>
            </a:r>
            <a:r>
              <a:rPr kumimoji="0" lang="en-US" altLang="zh-CN" sz="4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số</a:t>
            </a:r>
            <a:r>
              <a:rPr kumimoji="0" lang="en-US" altLang="zh-CN" sz="4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 4,5 – tr6 </a:t>
            </a:r>
            <a:r>
              <a:rPr kumimoji="0" lang="en-US" altLang="zh-CN" sz="4400" b="1" i="0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trong</a:t>
            </a:r>
            <a:r>
              <a:rPr kumimoji="0" lang="en-US" altLang="zh-CN" sz="4400" b="1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001 5 hàng" panose="020B0603050302020204" pitchFamily="34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VBTTV.</a:t>
            </a:r>
            <a:endParaRPr kumimoji="0" lang="en-US" altLang="zh-CN" sz="4400" b="0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133083" y="5846551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027" y="3770156"/>
            <a:ext cx="3327389" cy="1735239"/>
          </a:xfrm>
          <a:prstGeom prst="rect">
            <a:avLst/>
          </a:prstGeom>
        </p:spPr>
      </p:pic>
      <p:sp>
        <p:nvSpPr>
          <p:cNvPr id="20" name="Scroll: Horizontal 7">
            <a:extLst>
              <a:ext uri="{FF2B5EF4-FFF2-40B4-BE49-F238E27FC236}">
                <a16:creationId xmlns:a16="http://schemas.microsoft.com/office/drawing/2014/main" id="{E96162BA-DC79-4BED-B95A-B317DF24E97C}"/>
              </a:ext>
            </a:extLst>
          </p:cNvPr>
          <p:cNvSpPr/>
          <p:nvPr/>
        </p:nvSpPr>
        <p:spPr>
          <a:xfrm>
            <a:off x="173541" y="221673"/>
            <a:ext cx="2309199" cy="1579417"/>
          </a:xfrm>
          <a:prstGeom prst="horizont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604020202020204" pitchFamily="34" charset="0"/>
                <a:cs typeface="Times New Roman" panose="02020603050405020304" pitchFamily="18" charset="0"/>
              </a:rPr>
              <a:t> DẶN DÒ: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4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华文楷体" panose="02010600040101010101" pitchFamily="2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2866447" y="2230120"/>
            <a:ext cx="3599063" cy="15696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kumimoji="0" lang="en-US" altLang="zh-CN" sz="48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sym typeface="+mn-ea"/>
              </a:rPr>
              <a:t>Luyện</a:t>
            </a:r>
            <a:r>
              <a:rPr lang="en-US" sz="48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sym typeface="+mn-ea"/>
              </a:rPr>
              <a:t> </a:t>
            </a:r>
            <a:r>
              <a:rPr lang="en-US" sz="4800" b="1" i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sym typeface="+mn-ea"/>
              </a:rPr>
              <a:t>tập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00876" y="-2681937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EFFF5D7-A9CB-4A80-8835-DB5CE3D4D310}"/>
              </a:ext>
            </a:extLst>
          </p:cNvPr>
          <p:cNvSpPr txBox="1"/>
          <p:nvPr/>
        </p:nvSpPr>
        <p:spPr>
          <a:xfrm>
            <a:off x="4045526" y="2763251"/>
            <a:ext cx="590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3200" b="1" dirty="0" err="1">
                <a:latin typeface="HP001 4 hàng" panose="020B0603050302020204" pitchFamily="34" charset="0"/>
              </a:rPr>
              <a:t>Từ</a:t>
            </a:r>
            <a:r>
              <a:rPr lang="fr-FR" sz="3200" b="1" dirty="0">
                <a:latin typeface="HP001 4 hàng" panose="020B0603050302020204" pitchFamily="34" charset="0"/>
              </a:rPr>
              <a:t> </a:t>
            </a:r>
            <a:r>
              <a:rPr lang="fr-FR" sz="3200" b="1" dirty="0" err="1">
                <a:latin typeface="HP001 4 hàng" panose="020B0603050302020204" pitchFamily="34" charset="0"/>
              </a:rPr>
              <a:t>chỉ</a:t>
            </a:r>
            <a:r>
              <a:rPr lang="fr-FR" sz="3200" b="1" dirty="0">
                <a:latin typeface="HP001 4 hàng" panose="020B0603050302020204" pitchFamily="34" charset="0"/>
              </a:rPr>
              <a:t> </a:t>
            </a:r>
            <a:r>
              <a:rPr lang="fr-FR" sz="3200" b="1" dirty="0" err="1">
                <a:latin typeface="HP001 4 hàng" panose="020B0603050302020204" pitchFamily="34" charset="0"/>
              </a:rPr>
              <a:t>sự</a:t>
            </a:r>
            <a:r>
              <a:rPr lang="fr-FR" sz="3200" b="1" dirty="0">
                <a:latin typeface="HP001 4 hàng" panose="020B0603050302020204" pitchFamily="34" charset="0"/>
              </a:rPr>
              <a:t> </a:t>
            </a:r>
            <a:r>
              <a:rPr lang="fr-FR" sz="3200" b="1" dirty="0" err="1" smtClean="0">
                <a:latin typeface="HP001 4 hàng" panose="020B0603050302020204" pitchFamily="34" charset="0"/>
              </a:rPr>
              <a:t>vật</a:t>
            </a:r>
            <a:r>
              <a:rPr lang="fr-FR" sz="3200" b="1" dirty="0" smtClean="0">
                <a:latin typeface="HP001 4 hàng" panose="020B0603050302020204" pitchFamily="34" charset="0"/>
              </a:rPr>
              <a:t>. </a:t>
            </a:r>
            <a:r>
              <a:rPr lang="fr-FR" sz="3200" b="1" dirty="0" err="1" smtClean="0">
                <a:latin typeface="HP001 4 hàng" panose="020B0603050302020204" pitchFamily="34" charset="0"/>
              </a:rPr>
              <a:t>Câu</a:t>
            </a:r>
            <a:r>
              <a:rPr lang="fr-FR" sz="3200" b="1" dirty="0" smtClean="0">
                <a:latin typeface="HP001 4 hàng" panose="020B0603050302020204" pitchFamily="34" charset="0"/>
              </a:rPr>
              <a:t> </a:t>
            </a:r>
            <a:r>
              <a:rPr lang="fr-FR" sz="3200" b="1" dirty="0" err="1">
                <a:latin typeface="HP001 4 hàng" panose="020B0603050302020204" pitchFamily="34" charset="0"/>
              </a:rPr>
              <a:t>giới</a:t>
            </a:r>
            <a:r>
              <a:rPr lang="fr-FR" sz="3200" b="1" dirty="0">
                <a:latin typeface="HP001 4 hàng" panose="020B0603050302020204" pitchFamily="34" charset="0"/>
              </a:rPr>
              <a:t> </a:t>
            </a:r>
            <a:r>
              <a:rPr lang="fr-FR" sz="3200" b="1" dirty="0" err="1">
                <a:latin typeface="HP001 4 hàng" panose="020B0603050302020204" pitchFamily="34" charset="0"/>
              </a:rPr>
              <a:t>thiệu</a:t>
            </a:r>
            <a:endParaRPr lang="fr-FR" sz="32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55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B770DF-0D8C-40E7-B976-E3BA54709B3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8858"/>
          <a:stretch/>
        </p:blipFill>
        <p:spPr bwMode="auto">
          <a:xfrm>
            <a:off x="1420427" y="265877"/>
            <a:ext cx="8451542" cy="61966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2EE516-47A1-4CE2-89DA-BE0AC46D9CD1}"/>
              </a:ext>
            </a:extLst>
          </p:cNvPr>
          <p:cNvSpPr txBox="1"/>
          <p:nvPr/>
        </p:nvSpPr>
        <p:spPr>
          <a:xfrm>
            <a:off x="4030352" y="758193"/>
            <a:ext cx="3081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err="1">
                <a:latin typeface="HP001 4 hàng" panose="020B0603050302020204" pitchFamily="34" charset="0"/>
              </a:rPr>
              <a:t>Luyện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 smtClean="0">
                <a:latin typeface="HP001 4 hàng" panose="020B0603050302020204" pitchFamily="34" charset="0"/>
              </a:rPr>
              <a:t>tập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A397D-DA8C-45F9-9DE3-4D2D8648ABDD}"/>
              </a:ext>
            </a:extLst>
          </p:cNvPr>
          <p:cNvSpPr txBox="1"/>
          <p:nvPr/>
        </p:nvSpPr>
        <p:spPr>
          <a:xfrm>
            <a:off x="2561477" y="1281413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err="1">
                <a:latin typeface="HP001 4 hàng" panose="020B0603050302020204" pitchFamily="34" charset="0"/>
              </a:rPr>
              <a:t>Từ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chỉ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sự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vật</a:t>
            </a:r>
            <a:r>
              <a:rPr lang="fr-FR" sz="2800" b="1" dirty="0">
                <a:latin typeface="HP001 4 hàng" panose="020B0603050302020204" pitchFamily="34" charset="0"/>
              </a:rPr>
              <a:t>. </a:t>
            </a:r>
            <a:r>
              <a:rPr lang="fr-FR" sz="2800" b="1" dirty="0" err="1">
                <a:latin typeface="HP001 4 hàng" panose="020B0603050302020204" pitchFamily="34" charset="0"/>
              </a:rPr>
              <a:t>Câu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giới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thiệu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pic>
        <p:nvPicPr>
          <p:cNvPr id="10" name="18">
            <a:extLst>
              <a:ext uri="{FF2B5EF4-FFF2-40B4-BE49-F238E27FC236}">
                <a16:creationId xmlns:a16="http://schemas.microsoft.com/office/drawing/2014/main" id="{81665145-2BE3-4958-BB23-8EBC8EA705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 flipH="1">
            <a:off x="11370908" y="70141"/>
            <a:ext cx="821092" cy="68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7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2135347" y="688348"/>
            <a:ext cx="652630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endParaRPr lang="en-US" sz="2667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1B47CEB-D0DD-4F16-89AA-81B61732A7E0}"/>
              </a:ext>
            </a:extLst>
          </p:cNvPr>
          <p:cNvGrpSpPr/>
          <p:nvPr/>
        </p:nvGrpSpPr>
        <p:grpSpPr>
          <a:xfrm>
            <a:off x="2259789" y="4366438"/>
            <a:ext cx="2999208" cy="2003564"/>
            <a:chOff x="481607" y="2708289"/>
            <a:chExt cx="2249406" cy="1723533"/>
          </a:xfrm>
        </p:grpSpPr>
        <p:grpSp>
          <p:nvGrpSpPr>
            <p:cNvPr id="204" name="Google Shape;872;p31">
              <a:extLst>
                <a:ext uri="{FF2B5EF4-FFF2-40B4-BE49-F238E27FC236}">
                  <a16:creationId xmlns:a16="http://schemas.microsoft.com/office/drawing/2014/main" id="{43047992-600A-4043-ABC3-0C02B2174D30}"/>
                </a:ext>
              </a:extLst>
            </p:cNvPr>
            <p:cNvGrpSpPr/>
            <p:nvPr/>
          </p:nvGrpSpPr>
          <p:grpSpPr>
            <a:xfrm>
              <a:off x="481607" y="2781472"/>
              <a:ext cx="2072987" cy="1650350"/>
              <a:chOff x="6265498" y="1898129"/>
              <a:chExt cx="1901098" cy="1650350"/>
            </a:xfrm>
          </p:grpSpPr>
          <p:sp>
            <p:nvSpPr>
              <p:cNvPr id="206" name="Google Shape;874;p31">
                <a:extLst>
                  <a:ext uri="{FF2B5EF4-FFF2-40B4-BE49-F238E27FC236}">
                    <a16:creationId xmlns:a16="http://schemas.microsoft.com/office/drawing/2014/main" id="{B8975569-B2D0-4EC1-B703-BA1BE654D521}"/>
                  </a:ext>
                </a:extLst>
              </p:cNvPr>
              <p:cNvSpPr/>
              <p:nvPr/>
            </p:nvSpPr>
            <p:spPr>
              <a:xfrm>
                <a:off x="6342990" y="1898129"/>
                <a:ext cx="1709194" cy="435357"/>
              </a:xfrm>
              <a:custGeom>
                <a:avLst/>
                <a:gdLst/>
                <a:ahLst/>
                <a:cxnLst/>
                <a:rect l="l" t="t" r="r" b="b"/>
                <a:pathLst>
                  <a:path w="50511" h="16568" extrusionOk="0">
                    <a:moveTo>
                      <a:pt x="31138" y="1"/>
                    </a:moveTo>
                    <a:cubicBezTo>
                      <a:pt x="30808" y="1"/>
                      <a:pt x="30477" y="48"/>
                      <a:pt x="30176" y="228"/>
                    </a:cubicBezTo>
                    <a:cubicBezTo>
                      <a:pt x="29972" y="78"/>
                      <a:pt x="29760" y="33"/>
                      <a:pt x="29542" y="33"/>
                    </a:cubicBezTo>
                    <a:cubicBezTo>
                      <a:pt x="29214" y="33"/>
                      <a:pt x="28875" y="136"/>
                      <a:pt x="28535" y="136"/>
                    </a:cubicBezTo>
                    <a:cubicBezTo>
                      <a:pt x="28416" y="136"/>
                      <a:pt x="28296" y="123"/>
                      <a:pt x="28178" y="89"/>
                    </a:cubicBezTo>
                    <a:cubicBezTo>
                      <a:pt x="28101" y="66"/>
                      <a:pt x="28021" y="58"/>
                      <a:pt x="27940" y="58"/>
                    </a:cubicBezTo>
                    <a:cubicBezTo>
                      <a:pt x="27650" y="58"/>
                      <a:pt x="27334" y="167"/>
                      <a:pt x="26989" y="167"/>
                    </a:cubicBezTo>
                    <a:cubicBezTo>
                      <a:pt x="26881" y="167"/>
                      <a:pt x="26770" y="156"/>
                      <a:pt x="26656" y="128"/>
                    </a:cubicBezTo>
                    <a:cubicBezTo>
                      <a:pt x="26573" y="107"/>
                      <a:pt x="26484" y="99"/>
                      <a:pt x="26391" y="99"/>
                    </a:cubicBezTo>
                    <a:cubicBezTo>
                      <a:pt x="26092" y="99"/>
                      <a:pt x="25744" y="179"/>
                      <a:pt x="25390" y="179"/>
                    </a:cubicBezTo>
                    <a:cubicBezTo>
                      <a:pt x="25319" y="179"/>
                      <a:pt x="25247" y="176"/>
                      <a:pt x="25175" y="168"/>
                    </a:cubicBezTo>
                    <a:cubicBezTo>
                      <a:pt x="25021" y="151"/>
                      <a:pt x="24863" y="147"/>
                      <a:pt x="24702" y="147"/>
                    </a:cubicBezTo>
                    <a:cubicBezTo>
                      <a:pt x="24559" y="147"/>
                      <a:pt x="24414" y="150"/>
                      <a:pt x="24268" y="150"/>
                    </a:cubicBezTo>
                    <a:cubicBezTo>
                      <a:pt x="24029" y="150"/>
                      <a:pt x="23787" y="142"/>
                      <a:pt x="23552" y="97"/>
                    </a:cubicBezTo>
                    <a:cubicBezTo>
                      <a:pt x="23537" y="94"/>
                      <a:pt x="23523" y="93"/>
                      <a:pt x="23509" y="93"/>
                    </a:cubicBezTo>
                    <a:cubicBezTo>
                      <a:pt x="23353" y="93"/>
                      <a:pt x="23236" y="249"/>
                      <a:pt x="23090" y="249"/>
                    </a:cubicBezTo>
                    <a:cubicBezTo>
                      <a:pt x="23052" y="249"/>
                      <a:pt x="23012" y="238"/>
                      <a:pt x="22968" y="211"/>
                    </a:cubicBezTo>
                    <a:cubicBezTo>
                      <a:pt x="22780" y="91"/>
                      <a:pt x="22582" y="59"/>
                      <a:pt x="22381" y="59"/>
                    </a:cubicBezTo>
                    <a:cubicBezTo>
                      <a:pt x="22154" y="59"/>
                      <a:pt x="21922" y="99"/>
                      <a:pt x="21696" y="99"/>
                    </a:cubicBezTo>
                    <a:cubicBezTo>
                      <a:pt x="21644" y="99"/>
                      <a:pt x="21593" y="97"/>
                      <a:pt x="21543" y="92"/>
                    </a:cubicBezTo>
                    <a:cubicBezTo>
                      <a:pt x="21520" y="90"/>
                      <a:pt x="21498" y="89"/>
                      <a:pt x="21475" y="89"/>
                    </a:cubicBezTo>
                    <a:cubicBezTo>
                      <a:pt x="21259" y="89"/>
                      <a:pt x="21009" y="180"/>
                      <a:pt x="20776" y="180"/>
                    </a:cubicBezTo>
                    <a:cubicBezTo>
                      <a:pt x="20678" y="180"/>
                      <a:pt x="20582" y="164"/>
                      <a:pt x="20494" y="118"/>
                    </a:cubicBezTo>
                    <a:cubicBezTo>
                      <a:pt x="20459" y="100"/>
                      <a:pt x="20430" y="93"/>
                      <a:pt x="20405" y="93"/>
                    </a:cubicBezTo>
                    <a:cubicBezTo>
                      <a:pt x="20268" y="93"/>
                      <a:pt x="20266" y="325"/>
                      <a:pt x="20221" y="325"/>
                    </a:cubicBezTo>
                    <a:cubicBezTo>
                      <a:pt x="20208" y="325"/>
                      <a:pt x="20191" y="305"/>
                      <a:pt x="20166" y="253"/>
                    </a:cubicBezTo>
                    <a:cubicBezTo>
                      <a:pt x="20096" y="109"/>
                      <a:pt x="20008" y="68"/>
                      <a:pt x="19915" y="68"/>
                    </a:cubicBezTo>
                    <a:cubicBezTo>
                      <a:pt x="19798" y="68"/>
                      <a:pt x="19672" y="134"/>
                      <a:pt x="19562" y="134"/>
                    </a:cubicBezTo>
                    <a:cubicBezTo>
                      <a:pt x="19514" y="134"/>
                      <a:pt x="19470" y="121"/>
                      <a:pt x="19430" y="85"/>
                    </a:cubicBezTo>
                    <a:cubicBezTo>
                      <a:pt x="19338" y="285"/>
                      <a:pt x="19223" y="348"/>
                      <a:pt x="19100" y="348"/>
                    </a:cubicBezTo>
                    <a:cubicBezTo>
                      <a:pt x="18895" y="348"/>
                      <a:pt x="18665" y="176"/>
                      <a:pt x="18468" y="176"/>
                    </a:cubicBezTo>
                    <a:cubicBezTo>
                      <a:pt x="18465" y="176"/>
                      <a:pt x="18463" y="176"/>
                      <a:pt x="18460" y="177"/>
                    </a:cubicBezTo>
                    <a:cubicBezTo>
                      <a:pt x="18459" y="177"/>
                      <a:pt x="18457" y="177"/>
                      <a:pt x="18456" y="177"/>
                    </a:cubicBezTo>
                    <a:cubicBezTo>
                      <a:pt x="18373" y="177"/>
                      <a:pt x="18301" y="110"/>
                      <a:pt x="18209" y="110"/>
                    </a:cubicBezTo>
                    <a:cubicBezTo>
                      <a:pt x="18158" y="110"/>
                      <a:pt x="18101" y="130"/>
                      <a:pt x="18033" y="192"/>
                    </a:cubicBezTo>
                    <a:cubicBezTo>
                      <a:pt x="17962" y="256"/>
                      <a:pt x="17838" y="303"/>
                      <a:pt x="17710" y="303"/>
                    </a:cubicBezTo>
                    <a:cubicBezTo>
                      <a:pt x="17618" y="303"/>
                      <a:pt x="17525" y="279"/>
                      <a:pt x="17449" y="219"/>
                    </a:cubicBezTo>
                    <a:cubicBezTo>
                      <a:pt x="17377" y="164"/>
                      <a:pt x="17315" y="146"/>
                      <a:pt x="17255" y="146"/>
                    </a:cubicBezTo>
                    <a:cubicBezTo>
                      <a:pt x="17165" y="146"/>
                      <a:pt x="17080" y="185"/>
                      <a:pt x="16974" y="197"/>
                    </a:cubicBezTo>
                    <a:cubicBezTo>
                      <a:pt x="16917" y="204"/>
                      <a:pt x="16859" y="207"/>
                      <a:pt x="16800" y="207"/>
                    </a:cubicBezTo>
                    <a:cubicBezTo>
                      <a:pt x="16708" y="207"/>
                      <a:pt x="16616" y="201"/>
                      <a:pt x="16524" y="201"/>
                    </a:cubicBezTo>
                    <a:cubicBezTo>
                      <a:pt x="16353" y="201"/>
                      <a:pt x="16185" y="220"/>
                      <a:pt x="16029" y="325"/>
                    </a:cubicBezTo>
                    <a:cubicBezTo>
                      <a:pt x="15881" y="145"/>
                      <a:pt x="15730" y="83"/>
                      <a:pt x="15579" y="83"/>
                    </a:cubicBezTo>
                    <a:cubicBezTo>
                      <a:pt x="15300" y="83"/>
                      <a:pt x="15023" y="293"/>
                      <a:pt x="14770" y="347"/>
                    </a:cubicBezTo>
                    <a:cubicBezTo>
                      <a:pt x="14510" y="404"/>
                      <a:pt x="14264" y="465"/>
                      <a:pt x="14022" y="465"/>
                    </a:cubicBezTo>
                    <a:cubicBezTo>
                      <a:pt x="13838" y="465"/>
                      <a:pt x="13655" y="430"/>
                      <a:pt x="13470" y="329"/>
                    </a:cubicBezTo>
                    <a:cubicBezTo>
                      <a:pt x="13388" y="284"/>
                      <a:pt x="13310" y="248"/>
                      <a:pt x="13236" y="248"/>
                    </a:cubicBezTo>
                    <a:cubicBezTo>
                      <a:pt x="13180" y="248"/>
                      <a:pt x="13127" y="268"/>
                      <a:pt x="13075" y="321"/>
                    </a:cubicBezTo>
                    <a:cubicBezTo>
                      <a:pt x="12921" y="476"/>
                      <a:pt x="12742" y="506"/>
                      <a:pt x="12556" y="506"/>
                    </a:cubicBezTo>
                    <a:cubicBezTo>
                      <a:pt x="12441" y="506"/>
                      <a:pt x="12322" y="494"/>
                      <a:pt x="12205" y="494"/>
                    </a:cubicBezTo>
                    <a:cubicBezTo>
                      <a:pt x="11887" y="494"/>
                      <a:pt x="11565" y="478"/>
                      <a:pt x="11247" y="478"/>
                    </a:cubicBezTo>
                    <a:cubicBezTo>
                      <a:pt x="10974" y="478"/>
                      <a:pt x="10703" y="490"/>
                      <a:pt x="10439" y="533"/>
                    </a:cubicBezTo>
                    <a:cubicBezTo>
                      <a:pt x="9844" y="631"/>
                      <a:pt x="9253" y="780"/>
                      <a:pt x="8652" y="780"/>
                    </a:cubicBezTo>
                    <a:cubicBezTo>
                      <a:pt x="8546" y="780"/>
                      <a:pt x="8441" y="775"/>
                      <a:pt x="8335" y="765"/>
                    </a:cubicBezTo>
                    <a:cubicBezTo>
                      <a:pt x="8250" y="757"/>
                      <a:pt x="8161" y="753"/>
                      <a:pt x="8072" y="753"/>
                    </a:cubicBezTo>
                    <a:cubicBezTo>
                      <a:pt x="7759" y="753"/>
                      <a:pt x="7447" y="807"/>
                      <a:pt x="7337" y="952"/>
                    </a:cubicBezTo>
                    <a:cubicBezTo>
                      <a:pt x="7064" y="1316"/>
                      <a:pt x="6733" y="1248"/>
                      <a:pt x="6377" y="1293"/>
                    </a:cubicBezTo>
                    <a:cubicBezTo>
                      <a:pt x="6293" y="1279"/>
                      <a:pt x="6175" y="1230"/>
                      <a:pt x="6094" y="1230"/>
                    </a:cubicBezTo>
                    <a:cubicBezTo>
                      <a:pt x="6071" y="1230"/>
                      <a:pt x="6051" y="1234"/>
                      <a:pt x="6035" y="1244"/>
                    </a:cubicBezTo>
                    <a:cubicBezTo>
                      <a:pt x="5508" y="1592"/>
                      <a:pt x="4784" y="1613"/>
                      <a:pt x="4311" y="1942"/>
                    </a:cubicBezTo>
                    <a:cubicBezTo>
                      <a:pt x="3587" y="2448"/>
                      <a:pt x="2573" y="2620"/>
                      <a:pt x="2181" y="3581"/>
                    </a:cubicBezTo>
                    <a:cubicBezTo>
                      <a:pt x="1983" y="4065"/>
                      <a:pt x="1601" y="4507"/>
                      <a:pt x="1601" y="5054"/>
                    </a:cubicBezTo>
                    <a:cubicBezTo>
                      <a:pt x="1601" y="5502"/>
                      <a:pt x="1191" y="5767"/>
                      <a:pt x="1094" y="6172"/>
                    </a:cubicBezTo>
                    <a:cubicBezTo>
                      <a:pt x="923" y="6893"/>
                      <a:pt x="936" y="7631"/>
                      <a:pt x="829" y="8349"/>
                    </a:cubicBezTo>
                    <a:cubicBezTo>
                      <a:pt x="746" y="8903"/>
                      <a:pt x="660" y="9466"/>
                      <a:pt x="721" y="10000"/>
                    </a:cubicBezTo>
                    <a:cubicBezTo>
                      <a:pt x="751" y="10269"/>
                      <a:pt x="310" y="10263"/>
                      <a:pt x="526" y="10442"/>
                    </a:cubicBezTo>
                    <a:cubicBezTo>
                      <a:pt x="1033" y="10862"/>
                      <a:pt x="199" y="11259"/>
                      <a:pt x="512" y="11707"/>
                    </a:cubicBezTo>
                    <a:cubicBezTo>
                      <a:pt x="558" y="11773"/>
                      <a:pt x="341" y="12102"/>
                      <a:pt x="555" y="12367"/>
                    </a:cubicBezTo>
                    <a:cubicBezTo>
                      <a:pt x="893" y="12785"/>
                      <a:pt x="408" y="13161"/>
                      <a:pt x="354" y="13569"/>
                    </a:cubicBezTo>
                    <a:cubicBezTo>
                      <a:pt x="260" y="14292"/>
                      <a:pt x="335" y="15035"/>
                      <a:pt x="47" y="15747"/>
                    </a:cubicBezTo>
                    <a:cubicBezTo>
                      <a:pt x="0" y="15860"/>
                      <a:pt x="187" y="16154"/>
                      <a:pt x="148" y="16406"/>
                    </a:cubicBezTo>
                    <a:cubicBezTo>
                      <a:pt x="129" y="16527"/>
                      <a:pt x="227" y="16567"/>
                      <a:pt x="332" y="16567"/>
                    </a:cubicBezTo>
                    <a:cubicBezTo>
                      <a:pt x="388" y="16567"/>
                      <a:pt x="446" y="16556"/>
                      <a:pt x="487" y="16539"/>
                    </a:cubicBezTo>
                    <a:cubicBezTo>
                      <a:pt x="926" y="16358"/>
                      <a:pt x="1375" y="16312"/>
                      <a:pt x="1827" y="16312"/>
                    </a:cubicBezTo>
                    <a:cubicBezTo>
                      <a:pt x="2300" y="16312"/>
                      <a:pt x="2776" y="16363"/>
                      <a:pt x="3248" y="16363"/>
                    </a:cubicBezTo>
                    <a:cubicBezTo>
                      <a:pt x="3358" y="16363"/>
                      <a:pt x="3469" y="16360"/>
                      <a:pt x="3578" y="16353"/>
                    </a:cubicBezTo>
                    <a:cubicBezTo>
                      <a:pt x="3701" y="16345"/>
                      <a:pt x="3823" y="16342"/>
                      <a:pt x="3946" y="16342"/>
                    </a:cubicBezTo>
                    <a:cubicBezTo>
                      <a:pt x="4674" y="16342"/>
                      <a:pt x="5410" y="16457"/>
                      <a:pt x="6143" y="16464"/>
                    </a:cubicBezTo>
                    <a:cubicBezTo>
                      <a:pt x="6318" y="16466"/>
                      <a:pt x="6494" y="16467"/>
                      <a:pt x="6669" y="16467"/>
                    </a:cubicBezTo>
                    <a:cubicBezTo>
                      <a:pt x="7629" y="16467"/>
                      <a:pt x="8589" y="16437"/>
                      <a:pt x="9550" y="16391"/>
                    </a:cubicBezTo>
                    <a:cubicBezTo>
                      <a:pt x="9919" y="16373"/>
                      <a:pt x="10289" y="16366"/>
                      <a:pt x="10659" y="16366"/>
                    </a:cubicBezTo>
                    <a:cubicBezTo>
                      <a:pt x="11987" y="16366"/>
                      <a:pt x="13321" y="16459"/>
                      <a:pt x="14651" y="16480"/>
                    </a:cubicBezTo>
                    <a:cubicBezTo>
                      <a:pt x="14826" y="16483"/>
                      <a:pt x="15001" y="16484"/>
                      <a:pt x="15176" y="16484"/>
                    </a:cubicBezTo>
                    <a:cubicBezTo>
                      <a:pt x="16292" y="16484"/>
                      <a:pt x="17407" y="16430"/>
                      <a:pt x="18519" y="16323"/>
                    </a:cubicBezTo>
                    <a:cubicBezTo>
                      <a:pt x="19426" y="16236"/>
                      <a:pt x="20368" y="16193"/>
                      <a:pt x="21292" y="16133"/>
                    </a:cubicBezTo>
                    <a:cubicBezTo>
                      <a:pt x="22053" y="16084"/>
                      <a:pt x="22813" y="16072"/>
                      <a:pt x="23574" y="16072"/>
                    </a:cubicBezTo>
                    <a:cubicBezTo>
                      <a:pt x="24216" y="16072"/>
                      <a:pt x="24858" y="16081"/>
                      <a:pt x="25500" y="16081"/>
                    </a:cubicBezTo>
                    <a:cubicBezTo>
                      <a:pt x="26071" y="16081"/>
                      <a:pt x="26641" y="16074"/>
                      <a:pt x="27212" y="16050"/>
                    </a:cubicBezTo>
                    <a:cubicBezTo>
                      <a:pt x="27737" y="16029"/>
                      <a:pt x="28264" y="16024"/>
                      <a:pt x="28793" y="16024"/>
                    </a:cubicBezTo>
                    <a:cubicBezTo>
                      <a:pt x="29218" y="16024"/>
                      <a:pt x="29645" y="16027"/>
                      <a:pt x="30071" y="16027"/>
                    </a:cubicBezTo>
                    <a:cubicBezTo>
                      <a:pt x="30398" y="16027"/>
                      <a:pt x="30725" y="16025"/>
                      <a:pt x="31052" y="16018"/>
                    </a:cubicBezTo>
                    <a:cubicBezTo>
                      <a:pt x="31435" y="16011"/>
                      <a:pt x="31818" y="16009"/>
                      <a:pt x="32201" y="16009"/>
                    </a:cubicBezTo>
                    <a:cubicBezTo>
                      <a:pt x="32925" y="16009"/>
                      <a:pt x="33649" y="16017"/>
                      <a:pt x="34373" y="16017"/>
                    </a:cubicBezTo>
                    <a:cubicBezTo>
                      <a:pt x="34405" y="16017"/>
                      <a:pt x="34436" y="16017"/>
                      <a:pt x="34467" y="16017"/>
                    </a:cubicBezTo>
                    <a:cubicBezTo>
                      <a:pt x="34903" y="16016"/>
                      <a:pt x="35339" y="15995"/>
                      <a:pt x="35776" y="15995"/>
                    </a:cubicBezTo>
                    <a:cubicBezTo>
                      <a:pt x="35783" y="15995"/>
                      <a:pt x="35790" y="15995"/>
                      <a:pt x="35797" y="15995"/>
                    </a:cubicBezTo>
                    <a:cubicBezTo>
                      <a:pt x="36564" y="15995"/>
                      <a:pt x="37336" y="16036"/>
                      <a:pt x="38103" y="16036"/>
                    </a:cubicBezTo>
                    <a:cubicBezTo>
                      <a:pt x="38562" y="16036"/>
                      <a:pt x="39020" y="16021"/>
                      <a:pt x="39473" y="15974"/>
                    </a:cubicBezTo>
                    <a:cubicBezTo>
                      <a:pt x="40866" y="15830"/>
                      <a:pt x="42267" y="15890"/>
                      <a:pt x="43656" y="15827"/>
                    </a:cubicBezTo>
                    <a:cubicBezTo>
                      <a:pt x="44323" y="15796"/>
                      <a:pt x="44973" y="15511"/>
                      <a:pt x="45640" y="15511"/>
                    </a:cubicBezTo>
                    <a:cubicBezTo>
                      <a:pt x="45857" y="15511"/>
                      <a:pt x="46075" y="15541"/>
                      <a:pt x="46296" y="15619"/>
                    </a:cubicBezTo>
                    <a:cubicBezTo>
                      <a:pt x="46298" y="15620"/>
                      <a:pt x="46300" y="15620"/>
                      <a:pt x="46303" y="15620"/>
                    </a:cubicBezTo>
                    <a:cubicBezTo>
                      <a:pt x="46330" y="15620"/>
                      <a:pt x="46389" y="15583"/>
                      <a:pt x="46395" y="15558"/>
                    </a:cubicBezTo>
                    <a:cubicBezTo>
                      <a:pt x="46437" y="15345"/>
                      <a:pt x="46577" y="15300"/>
                      <a:pt x="46725" y="15300"/>
                    </a:cubicBezTo>
                    <a:cubicBezTo>
                      <a:pt x="46821" y="15300"/>
                      <a:pt x="46920" y="15319"/>
                      <a:pt x="46997" y="15324"/>
                    </a:cubicBezTo>
                    <a:cubicBezTo>
                      <a:pt x="47095" y="15329"/>
                      <a:pt x="47193" y="15332"/>
                      <a:pt x="47291" y="15332"/>
                    </a:cubicBezTo>
                    <a:cubicBezTo>
                      <a:pt x="47904" y="15332"/>
                      <a:pt x="48515" y="15233"/>
                      <a:pt x="49128" y="15233"/>
                    </a:cubicBezTo>
                    <a:cubicBezTo>
                      <a:pt x="49390" y="15233"/>
                      <a:pt x="49652" y="15251"/>
                      <a:pt x="49916" y="15303"/>
                    </a:cubicBezTo>
                    <a:cubicBezTo>
                      <a:pt x="49960" y="15311"/>
                      <a:pt x="50007" y="15316"/>
                      <a:pt x="50054" y="15316"/>
                    </a:cubicBezTo>
                    <a:cubicBezTo>
                      <a:pt x="50279" y="15316"/>
                      <a:pt x="50511" y="15216"/>
                      <a:pt x="50496" y="14994"/>
                    </a:cubicBezTo>
                    <a:cubicBezTo>
                      <a:pt x="50459" y="14463"/>
                      <a:pt x="50463" y="13928"/>
                      <a:pt x="50418" y="13407"/>
                    </a:cubicBezTo>
                    <a:cubicBezTo>
                      <a:pt x="50369" y="12855"/>
                      <a:pt x="50310" y="12295"/>
                      <a:pt x="50259" y="11739"/>
                    </a:cubicBezTo>
                    <a:cubicBezTo>
                      <a:pt x="50187" y="10962"/>
                      <a:pt x="50134" y="10185"/>
                      <a:pt x="50044" y="9408"/>
                    </a:cubicBezTo>
                    <a:cubicBezTo>
                      <a:pt x="49983" y="8886"/>
                      <a:pt x="49899" y="8361"/>
                      <a:pt x="49767" y="7864"/>
                    </a:cubicBezTo>
                    <a:cubicBezTo>
                      <a:pt x="49649" y="7423"/>
                      <a:pt x="49850" y="6965"/>
                      <a:pt x="49656" y="6589"/>
                    </a:cubicBezTo>
                    <a:cubicBezTo>
                      <a:pt x="49466" y="6220"/>
                      <a:pt x="49447" y="5860"/>
                      <a:pt x="49419" y="5486"/>
                    </a:cubicBezTo>
                    <a:cubicBezTo>
                      <a:pt x="49409" y="5355"/>
                      <a:pt x="49471" y="5170"/>
                      <a:pt x="49354" y="5110"/>
                    </a:cubicBezTo>
                    <a:cubicBezTo>
                      <a:pt x="48908" y="4883"/>
                      <a:pt x="48890" y="4415"/>
                      <a:pt x="48668" y="4081"/>
                    </a:cubicBezTo>
                    <a:cubicBezTo>
                      <a:pt x="48274" y="3486"/>
                      <a:pt x="47959" y="2875"/>
                      <a:pt x="47361" y="2402"/>
                    </a:cubicBezTo>
                    <a:cubicBezTo>
                      <a:pt x="47049" y="2155"/>
                      <a:pt x="46629" y="2206"/>
                      <a:pt x="46362" y="1968"/>
                    </a:cubicBezTo>
                    <a:cubicBezTo>
                      <a:pt x="45783" y="1450"/>
                      <a:pt x="44998" y="1390"/>
                      <a:pt x="44287" y="1268"/>
                    </a:cubicBezTo>
                    <a:cubicBezTo>
                      <a:pt x="43525" y="1138"/>
                      <a:pt x="42763" y="995"/>
                      <a:pt x="42001" y="860"/>
                    </a:cubicBezTo>
                    <a:cubicBezTo>
                      <a:pt x="40648" y="621"/>
                      <a:pt x="39284" y="446"/>
                      <a:pt x="37919" y="275"/>
                    </a:cubicBezTo>
                    <a:cubicBezTo>
                      <a:pt x="37905" y="274"/>
                      <a:pt x="37891" y="273"/>
                      <a:pt x="37877" y="273"/>
                    </a:cubicBezTo>
                    <a:cubicBezTo>
                      <a:pt x="37744" y="273"/>
                      <a:pt x="37629" y="349"/>
                      <a:pt x="37500" y="349"/>
                    </a:cubicBezTo>
                    <a:cubicBezTo>
                      <a:pt x="37445" y="349"/>
                      <a:pt x="37389" y="336"/>
                      <a:pt x="37327" y="297"/>
                    </a:cubicBezTo>
                    <a:cubicBezTo>
                      <a:pt x="37040" y="119"/>
                      <a:pt x="36682" y="32"/>
                      <a:pt x="36357" y="32"/>
                    </a:cubicBezTo>
                    <a:cubicBezTo>
                      <a:pt x="36161" y="32"/>
                      <a:pt x="35977" y="63"/>
                      <a:pt x="35828" y="125"/>
                    </a:cubicBezTo>
                    <a:cubicBezTo>
                      <a:pt x="35646" y="201"/>
                      <a:pt x="35471" y="228"/>
                      <a:pt x="35302" y="228"/>
                    </a:cubicBezTo>
                    <a:cubicBezTo>
                      <a:pt x="34897" y="228"/>
                      <a:pt x="34520" y="74"/>
                      <a:pt x="34136" y="74"/>
                    </a:cubicBezTo>
                    <a:cubicBezTo>
                      <a:pt x="34133" y="74"/>
                      <a:pt x="34130" y="74"/>
                      <a:pt x="34126" y="74"/>
                    </a:cubicBezTo>
                    <a:cubicBezTo>
                      <a:pt x="33779" y="76"/>
                      <a:pt x="33422" y="83"/>
                      <a:pt x="33061" y="83"/>
                    </a:cubicBezTo>
                    <a:cubicBezTo>
                      <a:pt x="32692" y="83"/>
                      <a:pt x="32320" y="76"/>
                      <a:pt x="31954" y="52"/>
                    </a:cubicBezTo>
                    <a:cubicBezTo>
                      <a:pt x="31695" y="35"/>
                      <a:pt x="31417" y="1"/>
                      <a:pt x="31138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7" name="Google Shape;873;p31">
                <a:extLst>
                  <a:ext uri="{FF2B5EF4-FFF2-40B4-BE49-F238E27FC236}">
                    <a16:creationId xmlns:a16="http://schemas.microsoft.com/office/drawing/2014/main" id="{EEB7D5A0-CA2F-48C8-A65C-0DD5C94AF975}"/>
                  </a:ext>
                </a:extLst>
              </p:cNvPr>
              <p:cNvSpPr/>
              <p:nvPr/>
            </p:nvSpPr>
            <p:spPr>
              <a:xfrm>
                <a:off x="6265498" y="1898129"/>
                <a:ext cx="1901098" cy="1650350"/>
              </a:xfrm>
              <a:custGeom>
                <a:avLst/>
                <a:gdLst/>
                <a:ahLst/>
                <a:cxnLst/>
                <a:rect l="l" t="t" r="r" b="b"/>
                <a:pathLst>
                  <a:path w="56030" h="81334" extrusionOk="0">
                    <a:moveTo>
                      <a:pt x="33260" y="1336"/>
                    </a:moveTo>
                    <a:cubicBezTo>
                      <a:pt x="33539" y="1336"/>
                      <a:pt x="33817" y="1370"/>
                      <a:pt x="34076" y="1387"/>
                    </a:cubicBezTo>
                    <a:cubicBezTo>
                      <a:pt x="34442" y="1411"/>
                      <a:pt x="34814" y="1418"/>
                      <a:pt x="35183" y="1418"/>
                    </a:cubicBezTo>
                    <a:cubicBezTo>
                      <a:pt x="35544" y="1418"/>
                      <a:pt x="35901" y="1411"/>
                      <a:pt x="36248" y="1409"/>
                    </a:cubicBezTo>
                    <a:cubicBezTo>
                      <a:pt x="36252" y="1409"/>
                      <a:pt x="36255" y="1409"/>
                      <a:pt x="36258" y="1409"/>
                    </a:cubicBezTo>
                    <a:cubicBezTo>
                      <a:pt x="36642" y="1409"/>
                      <a:pt x="37019" y="1563"/>
                      <a:pt x="37424" y="1563"/>
                    </a:cubicBezTo>
                    <a:cubicBezTo>
                      <a:pt x="37593" y="1563"/>
                      <a:pt x="37768" y="1536"/>
                      <a:pt x="37950" y="1460"/>
                    </a:cubicBezTo>
                    <a:cubicBezTo>
                      <a:pt x="38099" y="1398"/>
                      <a:pt x="38283" y="1367"/>
                      <a:pt x="38479" y="1367"/>
                    </a:cubicBezTo>
                    <a:cubicBezTo>
                      <a:pt x="38804" y="1367"/>
                      <a:pt x="39162" y="1454"/>
                      <a:pt x="39449" y="1632"/>
                    </a:cubicBezTo>
                    <a:cubicBezTo>
                      <a:pt x="39511" y="1671"/>
                      <a:pt x="39567" y="1684"/>
                      <a:pt x="39622" y="1684"/>
                    </a:cubicBezTo>
                    <a:cubicBezTo>
                      <a:pt x="39751" y="1684"/>
                      <a:pt x="39866" y="1608"/>
                      <a:pt x="39999" y="1608"/>
                    </a:cubicBezTo>
                    <a:cubicBezTo>
                      <a:pt x="40013" y="1608"/>
                      <a:pt x="40027" y="1609"/>
                      <a:pt x="40041" y="1610"/>
                    </a:cubicBezTo>
                    <a:cubicBezTo>
                      <a:pt x="41406" y="1781"/>
                      <a:pt x="42770" y="1956"/>
                      <a:pt x="44123" y="2195"/>
                    </a:cubicBezTo>
                    <a:cubicBezTo>
                      <a:pt x="44885" y="2330"/>
                      <a:pt x="45647" y="2473"/>
                      <a:pt x="46409" y="2603"/>
                    </a:cubicBezTo>
                    <a:cubicBezTo>
                      <a:pt x="47120" y="2725"/>
                      <a:pt x="47905" y="2785"/>
                      <a:pt x="48484" y="3303"/>
                    </a:cubicBezTo>
                    <a:cubicBezTo>
                      <a:pt x="48751" y="3541"/>
                      <a:pt x="49171" y="3490"/>
                      <a:pt x="49483" y="3737"/>
                    </a:cubicBezTo>
                    <a:cubicBezTo>
                      <a:pt x="50081" y="4210"/>
                      <a:pt x="50396" y="4821"/>
                      <a:pt x="50790" y="5416"/>
                    </a:cubicBezTo>
                    <a:cubicBezTo>
                      <a:pt x="51012" y="5750"/>
                      <a:pt x="51030" y="6218"/>
                      <a:pt x="51476" y="6445"/>
                    </a:cubicBezTo>
                    <a:cubicBezTo>
                      <a:pt x="51593" y="6505"/>
                      <a:pt x="51531" y="6690"/>
                      <a:pt x="51541" y="6821"/>
                    </a:cubicBezTo>
                    <a:cubicBezTo>
                      <a:pt x="51569" y="7195"/>
                      <a:pt x="51588" y="7555"/>
                      <a:pt x="51778" y="7924"/>
                    </a:cubicBezTo>
                    <a:cubicBezTo>
                      <a:pt x="51972" y="8300"/>
                      <a:pt x="51771" y="8758"/>
                      <a:pt x="51889" y="9199"/>
                    </a:cubicBezTo>
                    <a:cubicBezTo>
                      <a:pt x="52021" y="9696"/>
                      <a:pt x="52105" y="10221"/>
                      <a:pt x="52166" y="10743"/>
                    </a:cubicBezTo>
                    <a:cubicBezTo>
                      <a:pt x="52256" y="11520"/>
                      <a:pt x="52309" y="12297"/>
                      <a:pt x="52381" y="13074"/>
                    </a:cubicBezTo>
                    <a:cubicBezTo>
                      <a:pt x="52432" y="13630"/>
                      <a:pt x="52491" y="14190"/>
                      <a:pt x="52540" y="14742"/>
                    </a:cubicBezTo>
                    <a:cubicBezTo>
                      <a:pt x="52585" y="15263"/>
                      <a:pt x="52581" y="15798"/>
                      <a:pt x="52618" y="16329"/>
                    </a:cubicBezTo>
                    <a:cubicBezTo>
                      <a:pt x="52633" y="16551"/>
                      <a:pt x="52401" y="16651"/>
                      <a:pt x="52176" y="16651"/>
                    </a:cubicBezTo>
                    <a:cubicBezTo>
                      <a:pt x="52129" y="16651"/>
                      <a:pt x="52082" y="16646"/>
                      <a:pt x="52038" y="16638"/>
                    </a:cubicBezTo>
                    <a:cubicBezTo>
                      <a:pt x="51774" y="16586"/>
                      <a:pt x="51512" y="16568"/>
                      <a:pt x="51250" y="16568"/>
                    </a:cubicBezTo>
                    <a:cubicBezTo>
                      <a:pt x="50637" y="16568"/>
                      <a:pt x="50026" y="16667"/>
                      <a:pt x="49413" y="16667"/>
                    </a:cubicBezTo>
                    <a:cubicBezTo>
                      <a:pt x="49315" y="16667"/>
                      <a:pt x="49217" y="16664"/>
                      <a:pt x="49119" y="16659"/>
                    </a:cubicBezTo>
                    <a:cubicBezTo>
                      <a:pt x="49042" y="16654"/>
                      <a:pt x="48943" y="16635"/>
                      <a:pt x="48847" y="16635"/>
                    </a:cubicBezTo>
                    <a:cubicBezTo>
                      <a:pt x="48699" y="16635"/>
                      <a:pt x="48559" y="16680"/>
                      <a:pt x="48517" y="16893"/>
                    </a:cubicBezTo>
                    <a:cubicBezTo>
                      <a:pt x="48511" y="16918"/>
                      <a:pt x="48452" y="16955"/>
                      <a:pt x="48425" y="16955"/>
                    </a:cubicBezTo>
                    <a:cubicBezTo>
                      <a:pt x="48422" y="16955"/>
                      <a:pt x="48420" y="16955"/>
                      <a:pt x="48418" y="16954"/>
                    </a:cubicBezTo>
                    <a:cubicBezTo>
                      <a:pt x="48197" y="16876"/>
                      <a:pt x="47979" y="16846"/>
                      <a:pt x="47762" y="16846"/>
                    </a:cubicBezTo>
                    <a:cubicBezTo>
                      <a:pt x="47095" y="16846"/>
                      <a:pt x="46445" y="17131"/>
                      <a:pt x="45778" y="17162"/>
                    </a:cubicBezTo>
                    <a:cubicBezTo>
                      <a:pt x="44389" y="17225"/>
                      <a:pt x="42988" y="17165"/>
                      <a:pt x="41595" y="17309"/>
                    </a:cubicBezTo>
                    <a:cubicBezTo>
                      <a:pt x="41142" y="17356"/>
                      <a:pt x="40684" y="17371"/>
                      <a:pt x="40225" y="17371"/>
                    </a:cubicBezTo>
                    <a:cubicBezTo>
                      <a:pt x="39458" y="17371"/>
                      <a:pt x="38686" y="17330"/>
                      <a:pt x="37919" y="17330"/>
                    </a:cubicBezTo>
                    <a:cubicBezTo>
                      <a:pt x="37912" y="17330"/>
                      <a:pt x="37905" y="17330"/>
                      <a:pt x="37898" y="17330"/>
                    </a:cubicBezTo>
                    <a:cubicBezTo>
                      <a:pt x="37461" y="17330"/>
                      <a:pt x="37025" y="17351"/>
                      <a:pt x="36589" y="17352"/>
                    </a:cubicBezTo>
                    <a:cubicBezTo>
                      <a:pt x="36558" y="17352"/>
                      <a:pt x="36527" y="17352"/>
                      <a:pt x="36495" y="17352"/>
                    </a:cubicBezTo>
                    <a:cubicBezTo>
                      <a:pt x="35771" y="17352"/>
                      <a:pt x="35047" y="17344"/>
                      <a:pt x="34323" y="17344"/>
                    </a:cubicBezTo>
                    <a:cubicBezTo>
                      <a:pt x="33940" y="17344"/>
                      <a:pt x="33557" y="17346"/>
                      <a:pt x="33174" y="17353"/>
                    </a:cubicBezTo>
                    <a:cubicBezTo>
                      <a:pt x="32847" y="17360"/>
                      <a:pt x="32520" y="17362"/>
                      <a:pt x="32193" y="17362"/>
                    </a:cubicBezTo>
                    <a:cubicBezTo>
                      <a:pt x="31767" y="17362"/>
                      <a:pt x="31340" y="17359"/>
                      <a:pt x="30915" y="17359"/>
                    </a:cubicBezTo>
                    <a:cubicBezTo>
                      <a:pt x="30386" y="17359"/>
                      <a:pt x="29859" y="17364"/>
                      <a:pt x="29334" y="17385"/>
                    </a:cubicBezTo>
                    <a:cubicBezTo>
                      <a:pt x="28763" y="17409"/>
                      <a:pt x="28193" y="17416"/>
                      <a:pt x="27622" y="17416"/>
                    </a:cubicBezTo>
                    <a:cubicBezTo>
                      <a:pt x="26980" y="17416"/>
                      <a:pt x="26338" y="17407"/>
                      <a:pt x="25696" y="17407"/>
                    </a:cubicBezTo>
                    <a:cubicBezTo>
                      <a:pt x="24935" y="17407"/>
                      <a:pt x="24175" y="17419"/>
                      <a:pt x="23414" y="17468"/>
                    </a:cubicBezTo>
                    <a:cubicBezTo>
                      <a:pt x="22490" y="17528"/>
                      <a:pt x="21548" y="17571"/>
                      <a:pt x="20641" y="17658"/>
                    </a:cubicBezTo>
                    <a:cubicBezTo>
                      <a:pt x="19529" y="17765"/>
                      <a:pt x="18414" y="17819"/>
                      <a:pt x="17298" y="17819"/>
                    </a:cubicBezTo>
                    <a:cubicBezTo>
                      <a:pt x="17123" y="17819"/>
                      <a:pt x="16948" y="17818"/>
                      <a:pt x="16773" y="17815"/>
                    </a:cubicBezTo>
                    <a:cubicBezTo>
                      <a:pt x="15443" y="17794"/>
                      <a:pt x="14109" y="17701"/>
                      <a:pt x="12781" y="17701"/>
                    </a:cubicBezTo>
                    <a:cubicBezTo>
                      <a:pt x="12411" y="17701"/>
                      <a:pt x="12041" y="17708"/>
                      <a:pt x="11672" y="17726"/>
                    </a:cubicBezTo>
                    <a:cubicBezTo>
                      <a:pt x="10711" y="17772"/>
                      <a:pt x="9751" y="17802"/>
                      <a:pt x="8791" y="17802"/>
                    </a:cubicBezTo>
                    <a:cubicBezTo>
                      <a:pt x="8616" y="17802"/>
                      <a:pt x="8440" y="17801"/>
                      <a:pt x="8265" y="17799"/>
                    </a:cubicBezTo>
                    <a:cubicBezTo>
                      <a:pt x="7532" y="17792"/>
                      <a:pt x="6796" y="17677"/>
                      <a:pt x="6068" y="17677"/>
                    </a:cubicBezTo>
                    <a:cubicBezTo>
                      <a:pt x="5945" y="17677"/>
                      <a:pt x="5823" y="17680"/>
                      <a:pt x="5700" y="17688"/>
                    </a:cubicBezTo>
                    <a:cubicBezTo>
                      <a:pt x="5591" y="17695"/>
                      <a:pt x="5480" y="17698"/>
                      <a:pt x="5370" y="17698"/>
                    </a:cubicBezTo>
                    <a:cubicBezTo>
                      <a:pt x="4898" y="17698"/>
                      <a:pt x="4422" y="17647"/>
                      <a:pt x="3949" y="17647"/>
                    </a:cubicBezTo>
                    <a:cubicBezTo>
                      <a:pt x="3497" y="17647"/>
                      <a:pt x="3048" y="17693"/>
                      <a:pt x="2609" y="17874"/>
                    </a:cubicBezTo>
                    <a:cubicBezTo>
                      <a:pt x="2568" y="17891"/>
                      <a:pt x="2510" y="17902"/>
                      <a:pt x="2454" y="17902"/>
                    </a:cubicBezTo>
                    <a:cubicBezTo>
                      <a:pt x="2349" y="17902"/>
                      <a:pt x="2251" y="17862"/>
                      <a:pt x="2270" y="17741"/>
                    </a:cubicBezTo>
                    <a:cubicBezTo>
                      <a:pt x="2309" y="17489"/>
                      <a:pt x="2122" y="17195"/>
                      <a:pt x="2169" y="17082"/>
                    </a:cubicBezTo>
                    <a:cubicBezTo>
                      <a:pt x="2457" y="16370"/>
                      <a:pt x="2382" y="15627"/>
                      <a:pt x="2476" y="14904"/>
                    </a:cubicBezTo>
                    <a:cubicBezTo>
                      <a:pt x="2530" y="14496"/>
                      <a:pt x="3015" y="14120"/>
                      <a:pt x="2677" y="13702"/>
                    </a:cubicBezTo>
                    <a:cubicBezTo>
                      <a:pt x="2463" y="13437"/>
                      <a:pt x="2680" y="13108"/>
                      <a:pt x="2634" y="13042"/>
                    </a:cubicBezTo>
                    <a:cubicBezTo>
                      <a:pt x="2321" y="12594"/>
                      <a:pt x="3155" y="12197"/>
                      <a:pt x="2648" y="11777"/>
                    </a:cubicBezTo>
                    <a:cubicBezTo>
                      <a:pt x="2432" y="11598"/>
                      <a:pt x="2873" y="11604"/>
                      <a:pt x="2843" y="11335"/>
                    </a:cubicBezTo>
                    <a:cubicBezTo>
                      <a:pt x="2782" y="10801"/>
                      <a:pt x="2868" y="10238"/>
                      <a:pt x="2951" y="9684"/>
                    </a:cubicBezTo>
                    <a:cubicBezTo>
                      <a:pt x="3058" y="8966"/>
                      <a:pt x="3045" y="8228"/>
                      <a:pt x="3216" y="7507"/>
                    </a:cubicBezTo>
                    <a:cubicBezTo>
                      <a:pt x="3313" y="7102"/>
                      <a:pt x="3723" y="6837"/>
                      <a:pt x="3723" y="6389"/>
                    </a:cubicBezTo>
                    <a:cubicBezTo>
                      <a:pt x="3723" y="5842"/>
                      <a:pt x="4105" y="5400"/>
                      <a:pt x="4303" y="4916"/>
                    </a:cubicBezTo>
                    <a:cubicBezTo>
                      <a:pt x="4695" y="3955"/>
                      <a:pt x="5709" y="3783"/>
                      <a:pt x="6433" y="3277"/>
                    </a:cubicBezTo>
                    <a:cubicBezTo>
                      <a:pt x="6906" y="2948"/>
                      <a:pt x="7630" y="2927"/>
                      <a:pt x="8157" y="2579"/>
                    </a:cubicBezTo>
                    <a:cubicBezTo>
                      <a:pt x="8173" y="2569"/>
                      <a:pt x="8193" y="2565"/>
                      <a:pt x="8216" y="2565"/>
                    </a:cubicBezTo>
                    <a:cubicBezTo>
                      <a:pt x="8297" y="2565"/>
                      <a:pt x="8415" y="2614"/>
                      <a:pt x="8499" y="2628"/>
                    </a:cubicBezTo>
                    <a:cubicBezTo>
                      <a:pt x="8855" y="2583"/>
                      <a:pt x="9186" y="2651"/>
                      <a:pt x="9459" y="2287"/>
                    </a:cubicBezTo>
                    <a:cubicBezTo>
                      <a:pt x="9569" y="2142"/>
                      <a:pt x="9881" y="2088"/>
                      <a:pt x="10194" y="2088"/>
                    </a:cubicBezTo>
                    <a:cubicBezTo>
                      <a:pt x="10283" y="2088"/>
                      <a:pt x="10372" y="2092"/>
                      <a:pt x="10457" y="2100"/>
                    </a:cubicBezTo>
                    <a:cubicBezTo>
                      <a:pt x="10563" y="2110"/>
                      <a:pt x="10668" y="2115"/>
                      <a:pt x="10774" y="2115"/>
                    </a:cubicBezTo>
                    <a:cubicBezTo>
                      <a:pt x="11375" y="2115"/>
                      <a:pt x="11966" y="1966"/>
                      <a:pt x="12561" y="1868"/>
                    </a:cubicBezTo>
                    <a:cubicBezTo>
                      <a:pt x="12825" y="1825"/>
                      <a:pt x="13096" y="1813"/>
                      <a:pt x="13369" y="1813"/>
                    </a:cubicBezTo>
                    <a:cubicBezTo>
                      <a:pt x="13687" y="1813"/>
                      <a:pt x="14009" y="1829"/>
                      <a:pt x="14327" y="1829"/>
                    </a:cubicBezTo>
                    <a:cubicBezTo>
                      <a:pt x="14444" y="1829"/>
                      <a:pt x="14563" y="1841"/>
                      <a:pt x="14678" y="1841"/>
                    </a:cubicBezTo>
                    <a:cubicBezTo>
                      <a:pt x="14864" y="1841"/>
                      <a:pt x="15043" y="1811"/>
                      <a:pt x="15197" y="1656"/>
                    </a:cubicBezTo>
                    <a:cubicBezTo>
                      <a:pt x="15249" y="1603"/>
                      <a:pt x="15302" y="1583"/>
                      <a:pt x="15358" y="1583"/>
                    </a:cubicBezTo>
                    <a:cubicBezTo>
                      <a:pt x="15432" y="1583"/>
                      <a:pt x="15510" y="1619"/>
                      <a:pt x="15592" y="1664"/>
                    </a:cubicBezTo>
                    <a:cubicBezTo>
                      <a:pt x="15777" y="1765"/>
                      <a:pt x="15960" y="1800"/>
                      <a:pt x="16144" y="1800"/>
                    </a:cubicBezTo>
                    <a:cubicBezTo>
                      <a:pt x="16386" y="1800"/>
                      <a:pt x="16632" y="1739"/>
                      <a:pt x="16892" y="1682"/>
                    </a:cubicBezTo>
                    <a:cubicBezTo>
                      <a:pt x="17145" y="1628"/>
                      <a:pt x="17422" y="1418"/>
                      <a:pt x="17701" y="1418"/>
                    </a:cubicBezTo>
                    <a:cubicBezTo>
                      <a:pt x="17852" y="1418"/>
                      <a:pt x="18003" y="1480"/>
                      <a:pt x="18151" y="1660"/>
                    </a:cubicBezTo>
                    <a:cubicBezTo>
                      <a:pt x="18307" y="1555"/>
                      <a:pt x="18475" y="1536"/>
                      <a:pt x="18646" y="1536"/>
                    </a:cubicBezTo>
                    <a:cubicBezTo>
                      <a:pt x="18738" y="1536"/>
                      <a:pt x="18830" y="1542"/>
                      <a:pt x="18922" y="1542"/>
                    </a:cubicBezTo>
                    <a:cubicBezTo>
                      <a:pt x="18981" y="1542"/>
                      <a:pt x="19039" y="1539"/>
                      <a:pt x="19096" y="1532"/>
                    </a:cubicBezTo>
                    <a:cubicBezTo>
                      <a:pt x="19202" y="1520"/>
                      <a:pt x="19287" y="1481"/>
                      <a:pt x="19377" y="1481"/>
                    </a:cubicBezTo>
                    <a:cubicBezTo>
                      <a:pt x="19437" y="1481"/>
                      <a:pt x="19499" y="1499"/>
                      <a:pt x="19571" y="1554"/>
                    </a:cubicBezTo>
                    <a:cubicBezTo>
                      <a:pt x="19647" y="1614"/>
                      <a:pt x="19740" y="1638"/>
                      <a:pt x="19832" y="1638"/>
                    </a:cubicBezTo>
                    <a:cubicBezTo>
                      <a:pt x="19960" y="1638"/>
                      <a:pt x="20084" y="1591"/>
                      <a:pt x="20155" y="1527"/>
                    </a:cubicBezTo>
                    <a:cubicBezTo>
                      <a:pt x="20223" y="1465"/>
                      <a:pt x="20280" y="1445"/>
                      <a:pt x="20331" y="1445"/>
                    </a:cubicBezTo>
                    <a:cubicBezTo>
                      <a:pt x="20423" y="1445"/>
                      <a:pt x="20495" y="1512"/>
                      <a:pt x="20578" y="1512"/>
                    </a:cubicBezTo>
                    <a:cubicBezTo>
                      <a:pt x="20579" y="1512"/>
                      <a:pt x="20581" y="1512"/>
                      <a:pt x="20582" y="1512"/>
                    </a:cubicBezTo>
                    <a:cubicBezTo>
                      <a:pt x="20585" y="1511"/>
                      <a:pt x="20587" y="1511"/>
                      <a:pt x="20590" y="1511"/>
                    </a:cubicBezTo>
                    <a:cubicBezTo>
                      <a:pt x="20787" y="1511"/>
                      <a:pt x="21017" y="1683"/>
                      <a:pt x="21222" y="1683"/>
                    </a:cubicBezTo>
                    <a:cubicBezTo>
                      <a:pt x="21345" y="1683"/>
                      <a:pt x="21460" y="1620"/>
                      <a:pt x="21552" y="1420"/>
                    </a:cubicBezTo>
                    <a:cubicBezTo>
                      <a:pt x="21592" y="1456"/>
                      <a:pt x="21636" y="1469"/>
                      <a:pt x="21684" y="1469"/>
                    </a:cubicBezTo>
                    <a:cubicBezTo>
                      <a:pt x="21794" y="1469"/>
                      <a:pt x="21920" y="1403"/>
                      <a:pt x="22037" y="1403"/>
                    </a:cubicBezTo>
                    <a:cubicBezTo>
                      <a:pt x="22130" y="1403"/>
                      <a:pt x="22218" y="1444"/>
                      <a:pt x="22288" y="1588"/>
                    </a:cubicBezTo>
                    <a:cubicBezTo>
                      <a:pt x="22313" y="1640"/>
                      <a:pt x="22330" y="1660"/>
                      <a:pt x="22343" y="1660"/>
                    </a:cubicBezTo>
                    <a:cubicBezTo>
                      <a:pt x="22388" y="1660"/>
                      <a:pt x="22390" y="1428"/>
                      <a:pt x="22527" y="1428"/>
                    </a:cubicBezTo>
                    <a:cubicBezTo>
                      <a:pt x="22552" y="1428"/>
                      <a:pt x="22581" y="1435"/>
                      <a:pt x="22616" y="1453"/>
                    </a:cubicBezTo>
                    <a:cubicBezTo>
                      <a:pt x="22704" y="1499"/>
                      <a:pt x="22800" y="1515"/>
                      <a:pt x="22898" y="1515"/>
                    </a:cubicBezTo>
                    <a:cubicBezTo>
                      <a:pt x="23131" y="1515"/>
                      <a:pt x="23381" y="1424"/>
                      <a:pt x="23597" y="1424"/>
                    </a:cubicBezTo>
                    <a:cubicBezTo>
                      <a:pt x="23620" y="1424"/>
                      <a:pt x="23642" y="1425"/>
                      <a:pt x="23665" y="1427"/>
                    </a:cubicBezTo>
                    <a:cubicBezTo>
                      <a:pt x="23715" y="1432"/>
                      <a:pt x="23766" y="1434"/>
                      <a:pt x="23818" y="1434"/>
                    </a:cubicBezTo>
                    <a:cubicBezTo>
                      <a:pt x="24044" y="1434"/>
                      <a:pt x="24276" y="1394"/>
                      <a:pt x="24503" y="1394"/>
                    </a:cubicBezTo>
                    <a:cubicBezTo>
                      <a:pt x="24704" y="1394"/>
                      <a:pt x="24902" y="1426"/>
                      <a:pt x="25090" y="1546"/>
                    </a:cubicBezTo>
                    <a:cubicBezTo>
                      <a:pt x="25134" y="1573"/>
                      <a:pt x="25174" y="1584"/>
                      <a:pt x="25212" y="1584"/>
                    </a:cubicBezTo>
                    <a:cubicBezTo>
                      <a:pt x="25358" y="1584"/>
                      <a:pt x="25475" y="1428"/>
                      <a:pt x="25631" y="1428"/>
                    </a:cubicBezTo>
                    <a:cubicBezTo>
                      <a:pt x="25645" y="1428"/>
                      <a:pt x="25659" y="1429"/>
                      <a:pt x="25674" y="1432"/>
                    </a:cubicBezTo>
                    <a:cubicBezTo>
                      <a:pt x="25909" y="1477"/>
                      <a:pt x="26151" y="1485"/>
                      <a:pt x="26390" y="1485"/>
                    </a:cubicBezTo>
                    <a:cubicBezTo>
                      <a:pt x="26536" y="1485"/>
                      <a:pt x="26681" y="1482"/>
                      <a:pt x="26824" y="1482"/>
                    </a:cubicBezTo>
                    <a:cubicBezTo>
                      <a:pt x="26985" y="1482"/>
                      <a:pt x="27143" y="1486"/>
                      <a:pt x="27297" y="1503"/>
                    </a:cubicBezTo>
                    <a:cubicBezTo>
                      <a:pt x="27369" y="1511"/>
                      <a:pt x="27441" y="1514"/>
                      <a:pt x="27512" y="1514"/>
                    </a:cubicBezTo>
                    <a:cubicBezTo>
                      <a:pt x="27866" y="1514"/>
                      <a:pt x="28214" y="1434"/>
                      <a:pt x="28513" y="1434"/>
                    </a:cubicBezTo>
                    <a:cubicBezTo>
                      <a:pt x="28606" y="1434"/>
                      <a:pt x="28695" y="1442"/>
                      <a:pt x="28778" y="1463"/>
                    </a:cubicBezTo>
                    <a:cubicBezTo>
                      <a:pt x="28892" y="1491"/>
                      <a:pt x="29003" y="1502"/>
                      <a:pt x="29111" y="1502"/>
                    </a:cubicBezTo>
                    <a:cubicBezTo>
                      <a:pt x="29456" y="1502"/>
                      <a:pt x="29772" y="1393"/>
                      <a:pt x="30062" y="1393"/>
                    </a:cubicBezTo>
                    <a:cubicBezTo>
                      <a:pt x="30143" y="1393"/>
                      <a:pt x="30223" y="1401"/>
                      <a:pt x="30300" y="1424"/>
                    </a:cubicBezTo>
                    <a:cubicBezTo>
                      <a:pt x="30418" y="1458"/>
                      <a:pt x="30538" y="1471"/>
                      <a:pt x="30657" y="1471"/>
                    </a:cubicBezTo>
                    <a:cubicBezTo>
                      <a:pt x="30997" y="1471"/>
                      <a:pt x="31336" y="1368"/>
                      <a:pt x="31664" y="1368"/>
                    </a:cubicBezTo>
                    <a:cubicBezTo>
                      <a:pt x="31882" y="1368"/>
                      <a:pt x="32094" y="1413"/>
                      <a:pt x="32298" y="1563"/>
                    </a:cubicBezTo>
                    <a:cubicBezTo>
                      <a:pt x="32599" y="1383"/>
                      <a:pt x="32930" y="1336"/>
                      <a:pt x="33260" y="1336"/>
                    </a:cubicBezTo>
                    <a:close/>
                    <a:moveTo>
                      <a:pt x="51948" y="17784"/>
                    </a:moveTo>
                    <a:cubicBezTo>
                      <a:pt x="52101" y="17784"/>
                      <a:pt x="52269" y="18068"/>
                      <a:pt x="52499" y="18068"/>
                    </a:cubicBezTo>
                    <a:cubicBezTo>
                      <a:pt x="52526" y="18068"/>
                      <a:pt x="52554" y="18064"/>
                      <a:pt x="52582" y="18056"/>
                    </a:cubicBezTo>
                    <a:cubicBezTo>
                      <a:pt x="52584" y="18055"/>
                      <a:pt x="52586" y="18055"/>
                      <a:pt x="52588" y="18055"/>
                    </a:cubicBezTo>
                    <a:cubicBezTo>
                      <a:pt x="52699" y="18055"/>
                      <a:pt x="53016" y="18893"/>
                      <a:pt x="52913" y="18980"/>
                    </a:cubicBezTo>
                    <a:cubicBezTo>
                      <a:pt x="52700" y="19161"/>
                      <a:pt x="52860" y="19350"/>
                      <a:pt x="52897" y="19513"/>
                    </a:cubicBezTo>
                    <a:cubicBezTo>
                      <a:pt x="52984" y="19881"/>
                      <a:pt x="52764" y="20320"/>
                      <a:pt x="53181" y="20621"/>
                    </a:cubicBezTo>
                    <a:cubicBezTo>
                      <a:pt x="53210" y="20642"/>
                      <a:pt x="53206" y="20731"/>
                      <a:pt x="53183" y="20773"/>
                    </a:cubicBezTo>
                    <a:cubicBezTo>
                      <a:pt x="52946" y="21205"/>
                      <a:pt x="53086" y="21651"/>
                      <a:pt x="53126" y="22091"/>
                    </a:cubicBezTo>
                    <a:cubicBezTo>
                      <a:pt x="53181" y="22684"/>
                      <a:pt x="53293" y="23275"/>
                      <a:pt x="53202" y="23875"/>
                    </a:cubicBezTo>
                    <a:cubicBezTo>
                      <a:pt x="53149" y="24223"/>
                      <a:pt x="53457" y="24401"/>
                      <a:pt x="53703" y="24601"/>
                    </a:cubicBezTo>
                    <a:cubicBezTo>
                      <a:pt x="53661" y="24663"/>
                      <a:pt x="53602" y="24681"/>
                      <a:pt x="53543" y="24681"/>
                    </a:cubicBezTo>
                    <a:cubicBezTo>
                      <a:pt x="53464" y="24681"/>
                      <a:pt x="53386" y="24650"/>
                      <a:pt x="53350" y="24650"/>
                    </a:cubicBezTo>
                    <a:cubicBezTo>
                      <a:pt x="53324" y="24650"/>
                      <a:pt x="53320" y="24666"/>
                      <a:pt x="53354" y="24721"/>
                    </a:cubicBezTo>
                    <a:cubicBezTo>
                      <a:pt x="53553" y="25052"/>
                      <a:pt x="53250" y="25425"/>
                      <a:pt x="53460" y="25641"/>
                    </a:cubicBezTo>
                    <a:cubicBezTo>
                      <a:pt x="54164" y="26364"/>
                      <a:pt x="53415" y="27140"/>
                      <a:pt x="53638" y="27901"/>
                    </a:cubicBezTo>
                    <a:cubicBezTo>
                      <a:pt x="53851" y="28633"/>
                      <a:pt x="53824" y="29445"/>
                      <a:pt x="53767" y="30213"/>
                    </a:cubicBezTo>
                    <a:cubicBezTo>
                      <a:pt x="53716" y="30890"/>
                      <a:pt x="53701" y="31599"/>
                      <a:pt x="53883" y="32201"/>
                    </a:cubicBezTo>
                    <a:cubicBezTo>
                      <a:pt x="54116" y="32972"/>
                      <a:pt x="53554" y="33773"/>
                      <a:pt x="54121" y="34478"/>
                    </a:cubicBezTo>
                    <a:cubicBezTo>
                      <a:pt x="53553" y="34914"/>
                      <a:pt x="53872" y="35468"/>
                      <a:pt x="53944" y="35950"/>
                    </a:cubicBezTo>
                    <a:cubicBezTo>
                      <a:pt x="54064" y="36756"/>
                      <a:pt x="53788" y="37598"/>
                      <a:pt x="54209" y="38373"/>
                    </a:cubicBezTo>
                    <a:cubicBezTo>
                      <a:pt x="53768" y="38675"/>
                      <a:pt x="54019" y="39098"/>
                      <a:pt x="54005" y="39459"/>
                    </a:cubicBezTo>
                    <a:cubicBezTo>
                      <a:pt x="53965" y="40541"/>
                      <a:pt x="53920" y="41629"/>
                      <a:pt x="53992" y="42709"/>
                    </a:cubicBezTo>
                    <a:cubicBezTo>
                      <a:pt x="54026" y="43220"/>
                      <a:pt x="53950" y="43725"/>
                      <a:pt x="54004" y="44238"/>
                    </a:cubicBezTo>
                    <a:cubicBezTo>
                      <a:pt x="54053" y="44708"/>
                      <a:pt x="54284" y="45275"/>
                      <a:pt x="54127" y="45624"/>
                    </a:cubicBezTo>
                    <a:cubicBezTo>
                      <a:pt x="53848" y="46250"/>
                      <a:pt x="54077" y="46806"/>
                      <a:pt x="54066" y="47386"/>
                    </a:cubicBezTo>
                    <a:cubicBezTo>
                      <a:pt x="54045" y="48554"/>
                      <a:pt x="54058" y="49722"/>
                      <a:pt x="54058" y="50890"/>
                    </a:cubicBezTo>
                    <a:cubicBezTo>
                      <a:pt x="54058" y="51791"/>
                      <a:pt x="54155" y="52705"/>
                      <a:pt x="54027" y="53590"/>
                    </a:cubicBezTo>
                    <a:cubicBezTo>
                      <a:pt x="53901" y="54452"/>
                      <a:pt x="53989" y="55302"/>
                      <a:pt x="53979" y="56155"/>
                    </a:cubicBezTo>
                    <a:cubicBezTo>
                      <a:pt x="53968" y="56968"/>
                      <a:pt x="53882" y="57779"/>
                      <a:pt x="53907" y="58592"/>
                    </a:cubicBezTo>
                    <a:cubicBezTo>
                      <a:pt x="53929" y="59332"/>
                      <a:pt x="54080" y="60089"/>
                      <a:pt x="53827" y="60810"/>
                    </a:cubicBezTo>
                    <a:cubicBezTo>
                      <a:pt x="53394" y="62037"/>
                      <a:pt x="53887" y="63234"/>
                      <a:pt x="53887" y="64443"/>
                    </a:cubicBezTo>
                    <a:cubicBezTo>
                      <a:pt x="53887" y="65810"/>
                      <a:pt x="53898" y="67181"/>
                      <a:pt x="53713" y="68548"/>
                    </a:cubicBezTo>
                    <a:cubicBezTo>
                      <a:pt x="53576" y="69555"/>
                      <a:pt x="53475" y="70575"/>
                      <a:pt x="53343" y="71578"/>
                    </a:cubicBezTo>
                    <a:cubicBezTo>
                      <a:pt x="53136" y="73170"/>
                      <a:pt x="52770" y="74779"/>
                      <a:pt x="51752" y="76172"/>
                    </a:cubicBezTo>
                    <a:cubicBezTo>
                      <a:pt x="51200" y="76929"/>
                      <a:pt x="50495" y="77574"/>
                      <a:pt x="49722" y="78105"/>
                    </a:cubicBezTo>
                    <a:cubicBezTo>
                      <a:pt x="49362" y="78353"/>
                      <a:pt x="48766" y="78445"/>
                      <a:pt x="48273" y="78594"/>
                    </a:cubicBezTo>
                    <a:cubicBezTo>
                      <a:pt x="47260" y="78899"/>
                      <a:pt x="46209" y="78765"/>
                      <a:pt x="45178" y="78837"/>
                    </a:cubicBezTo>
                    <a:cubicBezTo>
                      <a:pt x="43691" y="78939"/>
                      <a:pt x="42184" y="78872"/>
                      <a:pt x="40707" y="79038"/>
                    </a:cubicBezTo>
                    <a:cubicBezTo>
                      <a:pt x="39974" y="79120"/>
                      <a:pt x="39234" y="79275"/>
                      <a:pt x="38493" y="79337"/>
                    </a:cubicBezTo>
                    <a:cubicBezTo>
                      <a:pt x="37299" y="79439"/>
                      <a:pt x="36097" y="79451"/>
                      <a:pt x="34903" y="79544"/>
                    </a:cubicBezTo>
                    <a:cubicBezTo>
                      <a:pt x="34492" y="79575"/>
                      <a:pt x="34056" y="79608"/>
                      <a:pt x="33656" y="79608"/>
                    </a:cubicBezTo>
                    <a:cubicBezTo>
                      <a:pt x="33546" y="79608"/>
                      <a:pt x="33440" y="79605"/>
                      <a:pt x="33337" y="79600"/>
                    </a:cubicBezTo>
                    <a:cubicBezTo>
                      <a:pt x="33269" y="79596"/>
                      <a:pt x="33201" y="79595"/>
                      <a:pt x="33133" y="79595"/>
                    </a:cubicBezTo>
                    <a:cubicBezTo>
                      <a:pt x="32688" y="79595"/>
                      <a:pt x="32251" y="79665"/>
                      <a:pt x="31818" y="79665"/>
                    </a:cubicBezTo>
                    <a:cubicBezTo>
                      <a:pt x="31675" y="79665"/>
                      <a:pt x="31532" y="79657"/>
                      <a:pt x="31390" y="79637"/>
                    </a:cubicBezTo>
                    <a:cubicBezTo>
                      <a:pt x="31197" y="79609"/>
                      <a:pt x="31003" y="79598"/>
                      <a:pt x="30810" y="79598"/>
                    </a:cubicBezTo>
                    <a:cubicBezTo>
                      <a:pt x="30306" y="79598"/>
                      <a:pt x="29809" y="79675"/>
                      <a:pt x="29341" y="79740"/>
                    </a:cubicBezTo>
                    <a:cubicBezTo>
                      <a:pt x="28149" y="79905"/>
                      <a:pt x="26952" y="79894"/>
                      <a:pt x="25765" y="80021"/>
                    </a:cubicBezTo>
                    <a:cubicBezTo>
                      <a:pt x="25329" y="80068"/>
                      <a:pt x="24892" y="80082"/>
                      <a:pt x="24454" y="80082"/>
                    </a:cubicBezTo>
                    <a:cubicBezTo>
                      <a:pt x="23808" y="80082"/>
                      <a:pt x="23161" y="80052"/>
                      <a:pt x="22514" y="80052"/>
                    </a:cubicBezTo>
                    <a:cubicBezTo>
                      <a:pt x="22301" y="80052"/>
                      <a:pt x="22087" y="80055"/>
                      <a:pt x="21873" y="80064"/>
                    </a:cubicBezTo>
                    <a:cubicBezTo>
                      <a:pt x="21808" y="80067"/>
                      <a:pt x="21743" y="80068"/>
                      <a:pt x="21677" y="80068"/>
                    </a:cubicBezTo>
                    <a:cubicBezTo>
                      <a:pt x="21032" y="80068"/>
                      <a:pt x="20358" y="79947"/>
                      <a:pt x="19709" y="79904"/>
                    </a:cubicBezTo>
                    <a:cubicBezTo>
                      <a:pt x="18790" y="79844"/>
                      <a:pt x="17883" y="79671"/>
                      <a:pt x="16953" y="79660"/>
                    </a:cubicBezTo>
                    <a:cubicBezTo>
                      <a:pt x="16393" y="79654"/>
                      <a:pt x="15816" y="79504"/>
                      <a:pt x="15244" y="79425"/>
                    </a:cubicBezTo>
                    <a:cubicBezTo>
                      <a:pt x="13561" y="79191"/>
                      <a:pt x="11870" y="79143"/>
                      <a:pt x="10177" y="79120"/>
                    </a:cubicBezTo>
                    <a:cubicBezTo>
                      <a:pt x="9131" y="79105"/>
                      <a:pt x="8171" y="78904"/>
                      <a:pt x="7345" y="78331"/>
                    </a:cubicBezTo>
                    <a:cubicBezTo>
                      <a:pt x="6830" y="77973"/>
                      <a:pt x="6223" y="77760"/>
                      <a:pt x="5676" y="77469"/>
                    </a:cubicBezTo>
                    <a:cubicBezTo>
                      <a:pt x="5130" y="77179"/>
                      <a:pt x="4888" y="76747"/>
                      <a:pt x="4528" y="76378"/>
                    </a:cubicBezTo>
                    <a:cubicBezTo>
                      <a:pt x="4324" y="76170"/>
                      <a:pt x="4434" y="75732"/>
                      <a:pt x="3977" y="75646"/>
                    </a:cubicBezTo>
                    <a:cubicBezTo>
                      <a:pt x="4253" y="75114"/>
                      <a:pt x="3599" y="74685"/>
                      <a:pt x="3752" y="74219"/>
                    </a:cubicBezTo>
                    <a:cubicBezTo>
                      <a:pt x="3849" y="73927"/>
                      <a:pt x="3574" y="73921"/>
                      <a:pt x="3572" y="73838"/>
                    </a:cubicBezTo>
                    <a:cubicBezTo>
                      <a:pt x="3552" y="73201"/>
                      <a:pt x="3367" y="72638"/>
                      <a:pt x="3108" y="72034"/>
                    </a:cubicBezTo>
                    <a:cubicBezTo>
                      <a:pt x="2939" y="71640"/>
                      <a:pt x="2956" y="71049"/>
                      <a:pt x="2915" y="70546"/>
                    </a:cubicBezTo>
                    <a:cubicBezTo>
                      <a:pt x="2887" y="70203"/>
                      <a:pt x="2881" y="69856"/>
                      <a:pt x="2509" y="69632"/>
                    </a:cubicBezTo>
                    <a:cubicBezTo>
                      <a:pt x="2462" y="69603"/>
                      <a:pt x="2440" y="69442"/>
                      <a:pt x="2465" y="69427"/>
                    </a:cubicBezTo>
                    <a:cubicBezTo>
                      <a:pt x="2890" y="69180"/>
                      <a:pt x="2274" y="68699"/>
                      <a:pt x="2732" y="68470"/>
                    </a:cubicBezTo>
                    <a:cubicBezTo>
                      <a:pt x="2315" y="67847"/>
                      <a:pt x="2664" y="67104"/>
                      <a:pt x="2321" y="66446"/>
                    </a:cubicBezTo>
                    <a:cubicBezTo>
                      <a:pt x="2099" y="66019"/>
                      <a:pt x="2501" y="65508"/>
                      <a:pt x="2297" y="65015"/>
                    </a:cubicBezTo>
                    <a:cubicBezTo>
                      <a:pt x="2187" y="64750"/>
                      <a:pt x="2227" y="64435"/>
                      <a:pt x="2203" y="64142"/>
                    </a:cubicBezTo>
                    <a:cubicBezTo>
                      <a:pt x="2199" y="64089"/>
                      <a:pt x="2193" y="64030"/>
                      <a:pt x="2212" y="63982"/>
                    </a:cubicBezTo>
                    <a:cubicBezTo>
                      <a:pt x="2524" y="63156"/>
                      <a:pt x="2144" y="62308"/>
                      <a:pt x="2293" y="61489"/>
                    </a:cubicBezTo>
                    <a:cubicBezTo>
                      <a:pt x="2501" y="60352"/>
                      <a:pt x="2045" y="59227"/>
                      <a:pt x="2332" y="58077"/>
                    </a:cubicBezTo>
                    <a:cubicBezTo>
                      <a:pt x="2445" y="57629"/>
                      <a:pt x="2429" y="57046"/>
                      <a:pt x="2144" y="56567"/>
                    </a:cubicBezTo>
                    <a:cubicBezTo>
                      <a:pt x="2068" y="56440"/>
                      <a:pt x="2180" y="56406"/>
                      <a:pt x="2256" y="56348"/>
                    </a:cubicBezTo>
                    <a:cubicBezTo>
                      <a:pt x="2357" y="56269"/>
                      <a:pt x="2464" y="56160"/>
                      <a:pt x="2371" y="56051"/>
                    </a:cubicBezTo>
                    <a:cubicBezTo>
                      <a:pt x="1783" y="55362"/>
                      <a:pt x="2512" y="54645"/>
                      <a:pt x="2302" y="53939"/>
                    </a:cubicBezTo>
                    <a:cubicBezTo>
                      <a:pt x="2200" y="53600"/>
                      <a:pt x="2309" y="53215"/>
                      <a:pt x="2112" y="52878"/>
                    </a:cubicBezTo>
                    <a:cubicBezTo>
                      <a:pt x="2093" y="52845"/>
                      <a:pt x="2054" y="52789"/>
                      <a:pt x="2066" y="52777"/>
                    </a:cubicBezTo>
                    <a:cubicBezTo>
                      <a:pt x="2625" y="52189"/>
                      <a:pt x="1990" y="51483"/>
                      <a:pt x="2292" y="50835"/>
                    </a:cubicBezTo>
                    <a:cubicBezTo>
                      <a:pt x="2381" y="50642"/>
                      <a:pt x="2353" y="50177"/>
                      <a:pt x="2192" y="49835"/>
                    </a:cubicBezTo>
                    <a:cubicBezTo>
                      <a:pt x="2106" y="49653"/>
                      <a:pt x="2136" y="49344"/>
                      <a:pt x="2184" y="49156"/>
                    </a:cubicBezTo>
                    <a:cubicBezTo>
                      <a:pt x="2332" y="48581"/>
                      <a:pt x="2140" y="48064"/>
                      <a:pt x="2028" y="47529"/>
                    </a:cubicBezTo>
                    <a:cubicBezTo>
                      <a:pt x="2000" y="47400"/>
                      <a:pt x="2002" y="47312"/>
                      <a:pt x="2167" y="47260"/>
                    </a:cubicBezTo>
                    <a:cubicBezTo>
                      <a:pt x="2231" y="47240"/>
                      <a:pt x="2319" y="47106"/>
                      <a:pt x="2311" y="47099"/>
                    </a:cubicBezTo>
                    <a:cubicBezTo>
                      <a:pt x="1680" y="46504"/>
                      <a:pt x="2512" y="45773"/>
                      <a:pt x="2085" y="45140"/>
                    </a:cubicBezTo>
                    <a:cubicBezTo>
                      <a:pt x="1952" y="44944"/>
                      <a:pt x="1965" y="44619"/>
                      <a:pt x="2021" y="44375"/>
                    </a:cubicBezTo>
                    <a:cubicBezTo>
                      <a:pt x="2150" y="43812"/>
                      <a:pt x="2140" y="43311"/>
                      <a:pt x="1958" y="42728"/>
                    </a:cubicBezTo>
                    <a:cubicBezTo>
                      <a:pt x="1838" y="42341"/>
                      <a:pt x="2115" y="41834"/>
                      <a:pt x="1735" y="41402"/>
                    </a:cubicBezTo>
                    <a:cubicBezTo>
                      <a:pt x="1551" y="41193"/>
                      <a:pt x="1949" y="41055"/>
                      <a:pt x="1934" y="40739"/>
                    </a:cubicBezTo>
                    <a:cubicBezTo>
                      <a:pt x="1902" y="40094"/>
                      <a:pt x="1645" y="39414"/>
                      <a:pt x="1960" y="38765"/>
                    </a:cubicBezTo>
                    <a:cubicBezTo>
                      <a:pt x="1381" y="38559"/>
                      <a:pt x="2255" y="37950"/>
                      <a:pt x="1625" y="37738"/>
                    </a:cubicBezTo>
                    <a:cubicBezTo>
                      <a:pt x="1612" y="37733"/>
                      <a:pt x="1766" y="37432"/>
                      <a:pt x="1761" y="37272"/>
                    </a:cubicBezTo>
                    <a:cubicBezTo>
                      <a:pt x="1750" y="36871"/>
                      <a:pt x="1774" y="36447"/>
                      <a:pt x="1635" y="36079"/>
                    </a:cubicBezTo>
                    <a:cubicBezTo>
                      <a:pt x="1358" y="35342"/>
                      <a:pt x="1763" y="34650"/>
                      <a:pt x="1687" y="33942"/>
                    </a:cubicBezTo>
                    <a:cubicBezTo>
                      <a:pt x="1653" y="33629"/>
                      <a:pt x="1477" y="33331"/>
                      <a:pt x="1812" y="33073"/>
                    </a:cubicBezTo>
                    <a:cubicBezTo>
                      <a:pt x="1405" y="32813"/>
                      <a:pt x="1741" y="32452"/>
                      <a:pt x="1659" y="32146"/>
                    </a:cubicBezTo>
                    <a:cubicBezTo>
                      <a:pt x="1592" y="31897"/>
                      <a:pt x="1421" y="31648"/>
                      <a:pt x="1766" y="31417"/>
                    </a:cubicBezTo>
                    <a:cubicBezTo>
                      <a:pt x="1809" y="31388"/>
                      <a:pt x="1701" y="30965"/>
                      <a:pt x="1674" y="30727"/>
                    </a:cubicBezTo>
                    <a:cubicBezTo>
                      <a:pt x="1592" y="30014"/>
                      <a:pt x="2216" y="29301"/>
                      <a:pt x="1682" y="28577"/>
                    </a:cubicBezTo>
                    <a:cubicBezTo>
                      <a:pt x="1654" y="28540"/>
                      <a:pt x="1634" y="28182"/>
                      <a:pt x="1601" y="27975"/>
                    </a:cubicBezTo>
                    <a:cubicBezTo>
                      <a:pt x="1584" y="27867"/>
                      <a:pt x="1531" y="27748"/>
                      <a:pt x="1730" y="27748"/>
                    </a:cubicBezTo>
                    <a:cubicBezTo>
                      <a:pt x="1736" y="27748"/>
                      <a:pt x="1743" y="27748"/>
                      <a:pt x="1751" y="27749"/>
                    </a:cubicBezTo>
                    <a:cubicBezTo>
                      <a:pt x="1753" y="27749"/>
                      <a:pt x="1755" y="27749"/>
                      <a:pt x="1757" y="27749"/>
                    </a:cubicBezTo>
                    <a:cubicBezTo>
                      <a:pt x="1875" y="27749"/>
                      <a:pt x="1979" y="27642"/>
                      <a:pt x="1945" y="27564"/>
                    </a:cubicBezTo>
                    <a:cubicBezTo>
                      <a:pt x="1679" y="26935"/>
                      <a:pt x="1858" y="26323"/>
                      <a:pt x="2005" y="25709"/>
                    </a:cubicBezTo>
                    <a:cubicBezTo>
                      <a:pt x="2034" y="25582"/>
                      <a:pt x="1901" y="25414"/>
                      <a:pt x="1922" y="25395"/>
                    </a:cubicBezTo>
                    <a:cubicBezTo>
                      <a:pt x="2075" y="25265"/>
                      <a:pt x="1444" y="24906"/>
                      <a:pt x="1965" y="24906"/>
                    </a:cubicBezTo>
                    <a:cubicBezTo>
                      <a:pt x="2001" y="24906"/>
                      <a:pt x="2043" y="24908"/>
                      <a:pt x="2090" y="24912"/>
                    </a:cubicBezTo>
                    <a:cubicBezTo>
                      <a:pt x="2098" y="24759"/>
                      <a:pt x="2126" y="24604"/>
                      <a:pt x="2110" y="24454"/>
                    </a:cubicBezTo>
                    <a:cubicBezTo>
                      <a:pt x="2018" y="23535"/>
                      <a:pt x="1924" y="22633"/>
                      <a:pt x="2182" y="21705"/>
                    </a:cubicBezTo>
                    <a:cubicBezTo>
                      <a:pt x="2315" y="21230"/>
                      <a:pt x="2016" y="20661"/>
                      <a:pt x="2125" y="20173"/>
                    </a:cubicBezTo>
                    <a:cubicBezTo>
                      <a:pt x="2192" y="19866"/>
                      <a:pt x="2034" y="19655"/>
                      <a:pt x="2046" y="19401"/>
                    </a:cubicBezTo>
                    <a:cubicBezTo>
                      <a:pt x="2063" y="19105"/>
                      <a:pt x="2299" y="18955"/>
                      <a:pt x="2551" y="18955"/>
                    </a:cubicBezTo>
                    <a:cubicBezTo>
                      <a:pt x="2582" y="18955"/>
                      <a:pt x="2614" y="18957"/>
                      <a:pt x="2646" y="18962"/>
                    </a:cubicBezTo>
                    <a:cubicBezTo>
                      <a:pt x="2739" y="18976"/>
                      <a:pt x="2829" y="18982"/>
                      <a:pt x="2917" y="18982"/>
                    </a:cubicBezTo>
                    <a:cubicBezTo>
                      <a:pt x="3225" y="18982"/>
                      <a:pt x="3513" y="18909"/>
                      <a:pt x="3806" y="18847"/>
                    </a:cubicBezTo>
                    <a:cubicBezTo>
                      <a:pt x="3870" y="18834"/>
                      <a:pt x="3933" y="18828"/>
                      <a:pt x="3994" y="18828"/>
                    </a:cubicBezTo>
                    <a:cubicBezTo>
                      <a:pt x="4259" y="18828"/>
                      <a:pt x="4507" y="18927"/>
                      <a:pt x="4778" y="18927"/>
                    </a:cubicBezTo>
                    <a:cubicBezTo>
                      <a:pt x="4815" y="18927"/>
                      <a:pt x="4852" y="18926"/>
                      <a:pt x="4889" y="18921"/>
                    </a:cubicBezTo>
                    <a:cubicBezTo>
                      <a:pt x="5113" y="18897"/>
                      <a:pt x="5337" y="18887"/>
                      <a:pt x="5561" y="18887"/>
                    </a:cubicBezTo>
                    <a:cubicBezTo>
                      <a:pt x="6194" y="18887"/>
                      <a:pt x="6827" y="18969"/>
                      <a:pt x="7463" y="19050"/>
                    </a:cubicBezTo>
                    <a:cubicBezTo>
                      <a:pt x="8039" y="19123"/>
                      <a:pt x="8619" y="19159"/>
                      <a:pt x="9201" y="19159"/>
                    </a:cubicBezTo>
                    <a:cubicBezTo>
                      <a:pt x="9722" y="19159"/>
                      <a:pt x="10246" y="19130"/>
                      <a:pt x="10770" y="19074"/>
                    </a:cubicBezTo>
                    <a:cubicBezTo>
                      <a:pt x="10860" y="19064"/>
                      <a:pt x="10952" y="19063"/>
                      <a:pt x="11044" y="19063"/>
                    </a:cubicBezTo>
                    <a:cubicBezTo>
                      <a:pt x="11103" y="19063"/>
                      <a:pt x="11162" y="19063"/>
                      <a:pt x="11221" y="19063"/>
                    </a:cubicBezTo>
                    <a:cubicBezTo>
                      <a:pt x="11494" y="19063"/>
                      <a:pt x="11761" y="19046"/>
                      <a:pt x="11995" y="18853"/>
                    </a:cubicBezTo>
                    <a:cubicBezTo>
                      <a:pt x="12151" y="19009"/>
                      <a:pt x="12323" y="19054"/>
                      <a:pt x="12498" y="19054"/>
                    </a:cubicBezTo>
                    <a:cubicBezTo>
                      <a:pt x="12747" y="19054"/>
                      <a:pt x="13005" y="18963"/>
                      <a:pt x="13244" y="18963"/>
                    </a:cubicBezTo>
                    <a:cubicBezTo>
                      <a:pt x="13324" y="18963"/>
                      <a:pt x="13402" y="18973"/>
                      <a:pt x="13477" y="19001"/>
                    </a:cubicBezTo>
                    <a:cubicBezTo>
                      <a:pt x="13722" y="19091"/>
                      <a:pt x="13965" y="19115"/>
                      <a:pt x="14207" y="19115"/>
                    </a:cubicBezTo>
                    <a:cubicBezTo>
                      <a:pt x="14479" y="19115"/>
                      <a:pt x="14750" y="19085"/>
                      <a:pt x="15021" y="19085"/>
                    </a:cubicBezTo>
                    <a:cubicBezTo>
                      <a:pt x="15124" y="19085"/>
                      <a:pt x="15228" y="19089"/>
                      <a:pt x="15331" y="19101"/>
                    </a:cubicBezTo>
                    <a:cubicBezTo>
                      <a:pt x="15613" y="19134"/>
                      <a:pt x="15899" y="19138"/>
                      <a:pt x="16184" y="19138"/>
                    </a:cubicBezTo>
                    <a:cubicBezTo>
                      <a:pt x="16266" y="19138"/>
                      <a:pt x="16349" y="19137"/>
                      <a:pt x="16431" y="19137"/>
                    </a:cubicBezTo>
                    <a:cubicBezTo>
                      <a:pt x="16720" y="19137"/>
                      <a:pt x="17007" y="19141"/>
                      <a:pt x="17286" y="19176"/>
                    </a:cubicBezTo>
                    <a:cubicBezTo>
                      <a:pt x="17385" y="19188"/>
                      <a:pt x="17483" y="19192"/>
                      <a:pt x="17579" y="19192"/>
                    </a:cubicBezTo>
                    <a:cubicBezTo>
                      <a:pt x="17978" y="19192"/>
                      <a:pt x="18355" y="19108"/>
                      <a:pt x="18747" y="19108"/>
                    </a:cubicBezTo>
                    <a:cubicBezTo>
                      <a:pt x="18756" y="19108"/>
                      <a:pt x="18765" y="19108"/>
                      <a:pt x="18774" y="19108"/>
                    </a:cubicBezTo>
                    <a:cubicBezTo>
                      <a:pt x="18848" y="19109"/>
                      <a:pt x="18922" y="19109"/>
                      <a:pt x="18996" y="19109"/>
                    </a:cubicBezTo>
                    <a:cubicBezTo>
                      <a:pt x="20344" y="19109"/>
                      <a:pt x="21692" y="18988"/>
                      <a:pt x="23039" y="18903"/>
                    </a:cubicBezTo>
                    <a:cubicBezTo>
                      <a:pt x="23749" y="18859"/>
                      <a:pt x="24455" y="18766"/>
                      <a:pt x="25164" y="18724"/>
                    </a:cubicBezTo>
                    <a:cubicBezTo>
                      <a:pt x="25182" y="18723"/>
                      <a:pt x="25199" y="18722"/>
                      <a:pt x="25217" y="18722"/>
                    </a:cubicBezTo>
                    <a:cubicBezTo>
                      <a:pt x="25427" y="18722"/>
                      <a:pt x="25629" y="18791"/>
                      <a:pt x="25860" y="18791"/>
                    </a:cubicBezTo>
                    <a:cubicBezTo>
                      <a:pt x="25886" y="18791"/>
                      <a:pt x="25913" y="18790"/>
                      <a:pt x="25940" y="18788"/>
                    </a:cubicBezTo>
                    <a:cubicBezTo>
                      <a:pt x="26465" y="18749"/>
                      <a:pt x="26988" y="18658"/>
                      <a:pt x="27507" y="18652"/>
                    </a:cubicBezTo>
                    <a:cubicBezTo>
                      <a:pt x="27511" y="18652"/>
                      <a:pt x="27516" y="18652"/>
                      <a:pt x="27520" y="18652"/>
                    </a:cubicBezTo>
                    <a:cubicBezTo>
                      <a:pt x="27834" y="18652"/>
                      <a:pt x="28138" y="18770"/>
                      <a:pt x="28492" y="18770"/>
                    </a:cubicBezTo>
                    <a:cubicBezTo>
                      <a:pt x="28510" y="18770"/>
                      <a:pt x="28528" y="18769"/>
                      <a:pt x="28546" y="18769"/>
                    </a:cubicBezTo>
                    <a:cubicBezTo>
                      <a:pt x="28614" y="18766"/>
                      <a:pt x="28683" y="18765"/>
                      <a:pt x="28751" y="18765"/>
                    </a:cubicBezTo>
                    <a:cubicBezTo>
                      <a:pt x="29115" y="18765"/>
                      <a:pt x="29480" y="18794"/>
                      <a:pt x="29844" y="18794"/>
                    </a:cubicBezTo>
                    <a:cubicBezTo>
                      <a:pt x="30144" y="18794"/>
                      <a:pt x="30444" y="18775"/>
                      <a:pt x="30742" y="18704"/>
                    </a:cubicBezTo>
                    <a:cubicBezTo>
                      <a:pt x="30779" y="18695"/>
                      <a:pt x="30815" y="18691"/>
                      <a:pt x="30849" y="18691"/>
                    </a:cubicBezTo>
                    <a:cubicBezTo>
                      <a:pt x="31031" y="18691"/>
                      <a:pt x="31170" y="18802"/>
                      <a:pt x="31335" y="18840"/>
                    </a:cubicBezTo>
                    <a:cubicBezTo>
                      <a:pt x="31364" y="18846"/>
                      <a:pt x="31385" y="18852"/>
                      <a:pt x="31401" y="18852"/>
                    </a:cubicBezTo>
                    <a:cubicBezTo>
                      <a:pt x="31443" y="18852"/>
                      <a:pt x="31459" y="18818"/>
                      <a:pt x="31498" y="18689"/>
                    </a:cubicBezTo>
                    <a:cubicBezTo>
                      <a:pt x="31518" y="18620"/>
                      <a:pt x="31565" y="18599"/>
                      <a:pt x="31609" y="18599"/>
                    </a:cubicBezTo>
                    <a:cubicBezTo>
                      <a:pt x="31637" y="18599"/>
                      <a:pt x="31664" y="18608"/>
                      <a:pt x="31682" y="18617"/>
                    </a:cubicBezTo>
                    <a:cubicBezTo>
                      <a:pt x="31878" y="18718"/>
                      <a:pt x="32076" y="18747"/>
                      <a:pt x="32276" y="18747"/>
                    </a:cubicBezTo>
                    <a:cubicBezTo>
                      <a:pt x="32560" y="18747"/>
                      <a:pt x="32845" y="18688"/>
                      <a:pt x="33124" y="18688"/>
                    </a:cubicBezTo>
                    <a:cubicBezTo>
                      <a:pt x="33194" y="18688"/>
                      <a:pt x="33262" y="18691"/>
                      <a:pt x="33331" y="18700"/>
                    </a:cubicBezTo>
                    <a:cubicBezTo>
                      <a:pt x="33509" y="18725"/>
                      <a:pt x="33679" y="18728"/>
                      <a:pt x="33849" y="18728"/>
                    </a:cubicBezTo>
                    <a:cubicBezTo>
                      <a:pt x="33917" y="18728"/>
                      <a:pt x="33985" y="18728"/>
                      <a:pt x="34053" y="18728"/>
                    </a:cubicBezTo>
                    <a:cubicBezTo>
                      <a:pt x="34115" y="18728"/>
                      <a:pt x="34177" y="18728"/>
                      <a:pt x="34239" y="18730"/>
                    </a:cubicBezTo>
                    <a:cubicBezTo>
                      <a:pt x="34258" y="18730"/>
                      <a:pt x="34277" y="18731"/>
                      <a:pt x="34296" y="18731"/>
                    </a:cubicBezTo>
                    <a:cubicBezTo>
                      <a:pt x="34656" y="18731"/>
                      <a:pt x="35041" y="18630"/>
                      <a:pt x="35359" y="18630"/>
                    </a:cubicBezTo>
                    <a:cubicBezTo>
                      <a:pt x="35440" y="18630"/>
                      <a:pt x="35516" y="18636"/>
                      <a:pt x="35586" y="18653"/>
                    </a:cubicBezTo>
                    <a:cubicBezTo>
                      <a:pt x="35740" y="18689"/>
                      <a:pt x="35891" y="18702"/>
                      <a:pt x="36039" y="18702"/>
                    </a:cubicBezTo>
                    <a:cubicBezTo>
                      <a:pt x="36403" y="18702"/>
                      <a:pt x="36754" y="18626"/>
                      <a:pt x="37103" y="18626"/>
                    </a:cubicBezTo>
                    <a:cubicBezTo>
                      <a:pt x="37242" y="18626"/>
                      <a:pt x="37381" y="18638"/>
                      <a:pt x="37520" y="18671"/>
                    </a:cubicBezTo>
                    <a:cubicBezTo>
                      <a:pt x="37608" y="18692"/>
                      <a:pt x="37684" y="18705"/>
                      <a:pt x="37757" y="18705"/>
                    </a:cubicBezTo>
                    <a:cubicBezTo>
                      <a:pt x="37877" y="18705"/>
                      <a:pt x="37989" y="18672"/>
                      <a:pt x="38129" y="18593"/>
                    </a:cubicBezTo>
                    <a:cubicBezTo>
                      <a:pt x="38207" y="18549"/>
                      <a:pt x="38285" y="18532"/>
                      <a:pt x="38364" y="18532"/>
                    </a:cubicBezTo>
                    <a:cubicBezTo>
                      <a:pt x="38623" y="18532"/>
                      <a:pt x="38886" y="18718"/>
                      <a:pt x="39168" y="18718"/>
                    </a:cubicBezTo>
                    <a:cubicBezTo>
                      <a:pt x="39216" y="18718"/>
                      <a:pt x="39264" y="18713"/>
                      <a:pt x="39312" y="18700"/>
                    </a:cubicBezTo>
                    <a:cubicBezTo>
                      <a:pt x="39408" y="18676"/>
                      <a:pt x="39504" y="18667"/>
                      <a:pt x="39600" y="18667"/>
                    </a:cubicBezTo>
                    <a:cubicBezTo>
                      <a:pt x="39860" y="18667"/>
                      <a:pt x="40123" y="18732"/>
                      <a:pt x="40389" y="18732"/>
                    </a:cubicBezTo>
                    <a:cubicBezTo>
                      <a:pt x="40520" y="18732"/>
                      <a:pt x="40652" y="18716"/>
                      <a:pt x="40785" y="18669"/>
                    </a:cubicBezTo>
                    <a:cubicBezTo>
                      <a:pt x="40975" y="18601"/>
                      <a:pt x="41169" y="18580"/>
                      <a:pt x="41364" y="18580"/>
                    </a:cubicBezTo>
                    <a:cubicBezTo>
                      <a:pt x="41678" y="18580"/>
                      <a:pt x="41999" y="18634"/>
                      <a:pt x="42322" y="18634"/>
                    </a:cubicBezTo>
                    <a:cubicBezTo>
                      <a:pt x="42448" y="18634"/>
                      <a:pt x="42574" y="18626"/>
                      <a:pt x="42701" y="18603"/>
                    </a:cubicBezTo>
                    <a:cubicBezTo>
                      <a:pt x="43044" y="18541"/>
                      <a:pt x="43393" y="18530"/>
                      <a:pt x="43744" y="18530"/>
                    </a:cubicBezTo>
                    <a:cubicBezTo>
                      <a:pt x="43917" y="18530"/>
                      <a:pt x="44090" y="18533"/>
                      <a:pt x="44262" y="18533"/>
                    </a:cubicBezTo>
                    <a:cubicBezTo>
                      <a:pt x="44740" y="18533"/>
                      <a:pt x="45218" y="18514"/>
                      <a:pt x="45684" y="18372"/>
                    </a:cubicBezTo>
                    <a:cubicBezTo>
                      <a:pt x="45718" y="18362"/>
                      <a:pt x="45761" y="18335"/>
                      <a:pt x="45789" y="18335"/>
                    </a:cubicBezTo>
                    <a:cubicBezTo>
                      <a:pt x="45794" y="18335"/>
                      <a:pt x="45798" y="18336"/>
                      <a:pt x="45802" y="18338"/>
                    </a:cubicBezTo>
                    <a:cubicBezTo>
                      <a:pt x="46010" y="18446"/>
                      <a:pt x="46219" y="18486"/>
                      <a:pt x="46426" y="18486"/>
                    </a:cubicBezTo>
                    <a:cubicBezTo>
                      <a:pt x="46760" y="18486"/>
                      <a:pt x="47088" y="18382"/>
                      <a:pt x="47396" y="18288"/>
                    </a:cubicBezTo>
                    <a:cubicBezTo>
                      <a:pt x="47574" y="18233"/>
                      <a:pt x="47757" y="18219"/>
                      <a:pt x="47941" y="18219"/>
                    </a:cubicBezTo>
                    <a:cubicBezTo>
                      <a:pt x="48136" y="18219"/>
                      <a:pt x="48332" y="18235"/>
                      <a:pt x="48520" y="18235"/>
                    </a:cubicBezTo>
                    <a:cubicBezTo>
                      <a:pt x="48744" y="18235"/>
                      <a:pt x="48958" y="18213"/>
                      <a:pt x="49149" y="18114"/>
                    </a:cubicBezTo>
                    <a:cubicBezTo>
                      <a:pt x="49366" y="18002"/>
                      <a:pt x="49590" y="17979"/>
                      <a:pt x="49814" y="17979"/>
                    </a:cubicBezTo>
                    <a:cubicBezTo>
                      <a:pt x="49973" y="17979"/>
                      <a:pt x="50132" y="17991"/>
                      <a:pt x="50288" y="17991"/>
                    </a:cubicBezTo>
                    <a:cubicBezTo>
                      <a:pt x="50512" y="17991"/>
                      <a:pt x="50731" y="17967"/>
                      <a:pt x="50937" y="17852"/>
                    </a:cubicBezTo>
                    <a:cubicBezTo>
                      <a:pt x="50972" y="17832"/>
                      <a:pt x="51020" y="17824"/>
                      <a:pt x="51074" y="17824"/>
                    </a:cubicBezTo>
                    <a:cubicBezTo>
                      <a:pt x="51187" y="17824"/>
                      <a:pt x="51323" y="17861"/>
                      <a:pt x="51401" y="17913"/>
                    </a:cubicBezTo>
                    <a:cubicBezTo>
                      <a:pt x="51503" y="17978"/>
                      <a:pt x="51560" y="18031"/>
                      <a:pt x="51618" y="18031"/>
                    </a:cubicBezTo>
                    <a:cubicBezTo>
                      <a:pt x="51674" y="18031"/>
                      <a:pt x="51731" y="17983"/>
                      <a:pt x="51829" y="17855"/>
                    </a:cubicBezTo>
                    <a:cubicBezTo>
                      <a:pt x="51868" y="17804"/>
                      <a:pt x="51908" y="17784"/>
                      <a:pt x="51948" y="17784"/>
                    </a:cubicBezTo>
                    <a:close/>
                    <a:moveTo>
                      <a:pt x="34717" y="0"/>
                    </a:moveTo>
                    <a:cubicBezTo>
                      <a:pt x="34341" y="0"/>
                      <a:pt x="33964" y="8"/>
                      <a:pt x="33590" y="25"/>
                    </a:cubicBezTo>
                    <a:cubicBezTo>
                      <a:pt x="33064" y="50"/>
                      <a:pt x="32506" y="233"/>
                      <a:pt x="32002" y="233"/>
                    </a:cubicBezTo>
                    <a:cubicBezTo>
                      <a:pt x="31868" y="233"/>
                      <a:pt x="31738" y="220"/>
                      <a:pt x="31614" y="188"/>
                    </a:cubicBezTo>
                    <a:cubicBezTo>
                      <a:pt x="31378" y="127"/>
                      <a:pt x="31148" y="109"/>
                      <a:pt x="30921" y="109"/>
                    </a:cubicBezTo>
                    <a:cubicBezTo>
                      <a:pt x="30567" y="109"/>
                      <a:pt x="30220" y="154"/>
                      <a:pt x="29868" y="154"/>
                    </a:cubicBezTo>
                    <a:cubicBezTo>
                      <a:pt x="29755" y="154"/>
                      <a:pt x="29640" y="149"/>
                      <a:pt x="29525" y="136"/>
                    </a:cubicBezTo>
                    <a:cubicBezTo>
                      <a:pt x="29330" y="115"/>
                      <a:pt x="29133" y="107"/>
                      <a:pt x="28935" y="107"/>
                    </a:cubicBezTo>
                    <a:cubicBezTo>
                      <a:pt x="28215" y="107"/>
                      <a:pt x="27482" y="218"/>
                      <a:pt x="26756" y="227"/>
                    </a:cubicBezTo>
                    <a:cubicBezTo>
                      <a:pt x="26736" y="227"/>
                      <a:pt x="26717" y="227"/>
                      <a:pt x="26698" y="227"/>
                    </a:cubicBezTo>
                    <a:cubicBezTo>
                      <a:pt x="26002" y="227"/>
                      <a:pt x="25314" y="86"/>
                      <a:pt x="24612" y="86"/>
                    </a:cubicBezTo>
                    <a:cubicBezTo>
                      <a:pt x="24482" y="86"/>
                      <a:pt x="24352" y="91"/>
                      <a:pt x="24222" y="102"/>
                    </a:cubicBezTo>
                    <a:cubicBezTo>
                      <a:pt x="23971" y="124"/>
                      <a:pt x="23719" y="167"/>
                      <a:pt x="23457" y="167"/>
                    </a:cubicBezTo>
                    <a:cubicBezTo>
                      <a:pt x="23328" y="167"/>
                      <a:pt x="23197" y="157"/>
                      <a:pt x="23063" y="129"/>
                    </a:cubicBezTo>
                    <a:cubicBezTo>
                      <a:pt x="22736" y="62"/>
                      <a:pt x="22332" y="7"/>
                      <a:pt x="21992" y="7"/>
                    </a:cubicBezTo>
                    <a:cubicBezTo>
                      <a:pt x="21806" y="7"/>
                      <a:pt x="21639" y="23"/>
                      <a:pt x="21514" y="63"/>
                    </a:cubicBezTo>
                    <a:cubicBezTo>
                      <a:pt x="21219" y="157"/>
                      <a:pt x="20932" y="186"/>
                      <a:pt x="20649" y="186"/>
                    </a:cubicBezTo>
                    <a:cubicBezTo>
                      <a:pt x="20188" y="186"/>
                      <a:pt x="19739" y="109"/>
                      <a:pt x="19287" y="109"/>
                    </a:cubicBezTo>
                    <a:cubicBezTo>
                      <a:pt x="19184" y="109"/>
                      <a:pt x="19081" y="113"/>
                      <a:pt x="18978" y="123"/>
                    </a:cubicBezTo>
                    <a:cubicBezTo>
                      <a:pt x="18879" y="132"/>
                      <a:pt x="18778" y="136"/>
                      <a:pt x="18676" y="136"/>
                    </a:cubicBezTo>
                    <a:cubicBezTo>
                      <a:pt x="18396" y="136"/>
                      <a:pt x="18106" y="110"/>
                      <a:pt x="17837" y="110"/>
                    </a:cubicBezTo>
                    <a:cubicBezTo>
                      <a:pt x="17670" y="110"/>
                      <a:pt x="17511" y="120"/>
                      <a:pt x="17367" y="151"/>
                    </a:cubicBezTo>
                    <a:cubicBezTo>
                      <a:pt x="17049" y="220"/>
                      <a:pt x="16733" y="239"/>
                      <a:pt x="16418" y="239"/>
                    </a:cubicBezTo>
                    <a:cubicBezTo>
                      <a:pt x="16005" y="239"/>
                      <a:pt x="15594" y="206"/>
                      <a:pt x="15186" y="206"/>
                    </a:cubicBezTo>
                    <a:cubicBezTo>
                      <a:pt x="14902" y="206"/>
                      <a:pt x="14620" y="222"/>
                      <a:pt x="14338" y="277"/>
                    </a:cubicBezTo>
                    <a:cubicBezTo>
                      <a:pt x="13903" y="361"/>
                      <a:pt x="13467" y="279"/>
                      <a:pt x="13019" y="360"/>
                    </a:cubicBezTo>
                    <a:cubicBezTo>
                      <a:pt x="12334" y="483"/>
                      <a:pt x="11669" y="712"/>
                      <a:pt x="10979" y="771"/>
                    </a:cubicBezTo>
                    <a:cubicBezTo>
                      <a:pt x="9788" y="873"/>
                      <a:pt x="8569" y="818"/>
                      <a:pt x="7513" y="1469"/>
                    </a:cubicBezTo>
                    <a:cubicBezTo>
                      <a:pt x="7458" y="1503"/>
                      <a:pt x="7376" y="1516"/>
                      <a:pt x="7298" y="1516"/>
                    </a:cubicBezTo>
                    <a:cubicBezTo>
                      <a:pt x="7266" y="1516"/>
                      <a:pt x="7236" y="1514"/>
                      <a:pt x="7207" y="1510"/>
                    </a:cubicBezTo>
                    <a:cubicBezTo>
                      <a:pt x="7131" y="1500"/>
                      <a:pt x="7056" y="1495"/>
                      <a:pt x="6983" y="1495"/>
                    </a:cubicBezTo>
                    <a:cubicBezTo>
                      <a:pt x="6292" y="1495"/>
                      <a:pt x="5732" y="1919"/>
                      <a:pt x="5117" y="2111"/>
                    </a:cubicBezTo>
                    <a:cubicBezTo>
                      <a:pt x="4440" y="2322"/>
                      <a:pt x="3801" y="2845"/>
                      <a:pt x="3342" y="3371"/>
                    </a:cubicBezTo>
                    <a:cubicBezTo>
                      <a:pt x="2669" y="4140"/>
                      <a:pt x="2222" y="5042"/>
                      <a:pt x="1824" y="5980"/>
                    </a:cubicBezTo>
                    <a:cubicBezTo>
                      <a:pt x="1229" y="7380"/>
                      <a:pt x="1090" y="8812"/>
                      <a:pt x="1024" y="10273"/>
                    </a:cubicBezTo>
                    <a:cubicBezTo>
                      <a:pt x="1010" y="10591"/>
                      <a:pt x="1010" y="10913"/>
                      <a:pt x="969" y="11229"/>
                    </a:cubicBezTo>
                    <a:cubicBezTo>
                      <a:pt x="879" y="11935"/>
                      <a:pt x="832" y="12637"/>
                      <a:pt x="911" y="13349"/>
                    </a:cubicBezTo>
                    <a:cubicBezTo>
                      <a:pt x="969" y="13868"/>
                      <a:pt x="1079" y="14432"/>
                      <a:pt x="924" y="14912"/>
                    </a:cubicBezTo>
                    <a:cubicBezTo>
                      <a:pt x="543" y="16092"/>
                      <a:pt x="707" y="17286"/>
                      <a:pt x="682" y="18468"/>
                    </a:cubicBezTo>
                    <a:cubicBezTo>
                      <a:pt x="669" y="19089"/>
                      <a:pt x="727" y="19764"/>
                      <a:pt x="647" y="20341"/>
                    </a:cubicBezTo>
                    <a:cubicBezTo>
                      <a:pt x="517" y="21282"/>
                      <a:pt x="575" y="22225"/>
                      <a:pt x="473" y="23162"/>
                    </a:cubicBezTo>
                    <a:cubicBezTo>
                      <a:pt x="416" y="23688"/>
                      <a:pt x="150" y="24225"/>
                      <a:pt x="274" y="24721"/>
                    </a:cubicBezTo>
                    <a:cubicBezTo>
                      <a:pt x="384" y="25156"/>
                      <a:pt x="399" y="25585"/>
                      <a:pt x="305" y="25968"/>
                    </a:cubicBezTo>
                    <a:cubicBezTo>
                      <a:pt x="101" y="26802"/>
                      <a:pt x="190" y="27648"/>
                      <a:pt x="204" y="28465"/>
                    </a:cubicBezTo>
                    <a:cubicBezTo>
                      <a:pt x="221" y="29595"/>
                      <a:pt x="136" y="30722"/>
                      <a:pt x="131" y="31848"/>
                    </a:cubicBezTo>
                    <a:cubicBezTo>
                      <a:pt x="127" y="32945"/>
                      <a:pt x="1" y="34066"/>
                      <a:pt x="6" y="35159"/>
                    </a:cubicBezTo>
                    <a:cubicBezTo>
                      <a:pt x="11" y="36406"/>
                      <a:pt x="22" y="37672"/>
                      <a:pt x="157" y="38919"/>
                    </a:cubicBezTo>
                    <a:cubicBezTo>
                      <a:pt x="321" y="40432"/>
                      <a:pt x="280" y="41950"/>
                      <a:pt x="417" y="43461"/>
                    </a:cubicBezTo>
                    <a:cubicBezTo>
                      <a:pt x="481" y="44156"/>
                      <a:pt x="354" y="44845"/>
                      <a:pt x="453" y="45552"/>
                    </a:cubicBezTo>
                    <a:cubicBezTo>
                      <a:pt x="514" y="45990"/>
                      <a:pt x="651" y="46479"/>
                      <a:pt x="545" y="46934"/>
                    </a:cubicBezTo>
                    <a:cubicBezTo>
                      <a:pt x="350" y="47776"/>
                      <a:pt x="622" y="48604"/>
                      <a:pt x="575" y="49444"/>
                    </a:cubicBezTo>
                    <a:cubicBezTo>
                      <a:pt x="525" y="50326"/>
                      <a:pt x="734" y="51220"/>
                      <a:pt x="688" y="52103"/>
                    </a:cubicBezTo>
                    <a:cubicBezTo>
                      <a:pt x="658" y="52721"/>
                      <a:pt x="633" y="53359"/>
                      <a:pt x="621" y="53966"/>
                    </a:cubicBezTo>
                    <a:cubicBezTo>
                      <a:pt x="607" y="54643"/>
                      <a:pt x="760" y="55364"/>
                      <a:pt x="741" y="56061"/>
                    </a:cubicBezTo>
                    <a:cubicBezTo>
                      <a:pt x="710" y="57093"/>
                      <a:pt x="618" y="58122"/>
                      <a:pt x="770" y="59153"/>
                    </a:cubicBezTo>
                    <a:cubicBezTo>
                      <a:pt x="789" y="59285"/>
                      <a:pt x="763" y="59421"/>
                      <a:pt x="754" y="59556"/>
                    </a:cubicBezTo>
                    <a:cubicBezTo>
                      <a:pt x="712" y="60212"/>
                      <a:pt x="749" y="60870"/>
                      <a:pt x="740" y="61524"/>
                    </a:cubicBezTo>
                    <a:cubicBezTo>
                      <a:pt x="727" y="62262"/>
                      <a:pt x="870" y="62994"/>
                      <a:pt x="785" y="63737"/>
                    </a:cubicBezTo>
                    <a:cubicBezTo>
                      <a:pt x="756" y="63993"/>
                      <a:pt x="506" y="64161"/>
                      <a:pt x="615" y="64481"/>
                    </a:cubicBezTo>
                    <a:cubicBezTo>
                      <a:pt x="789" y="64988"/>
                      <a:pt x="825" y="65537"/>
                      <a:pt x="879" y="66072"/>
                    </a:cubicBezTo>
                    <a:cubicBezTo>
                      <a:pt x="942" y="66721"/>
                      <a:pt x="806" y="67389"/>
                      <a:pt x="881" y="68018"/>
                    </a:cubicBezTo>
                    <a:cubicBezTo>
                      <a:pt x="977" y="68818"/>
                      <a:pt x="1128" y="69646"/>
                      <a:pt x="1170" y="70426"/>
                    </a:cubicBezTo>
                    <a:cubicBezTo>
                      <a:pt x="1215" y="71254"/>
                      <a:pt x="1651" y="71954"/>
                      <a:pt x="1687" y="72761"/>
                    </a:cubicBezTo>
                    <a:cubicBezTo>
                      <a:pt x="1718" y="73423"/>
                      <a:pt x="1978" y="74082"/>
                      <a:pt x="2181" y="74731"/>
                    </a:cubicBezTo>
                    <a:cubicBezTo>
                      <a:pt x="2429" y="75527"/>
                      <a:pt x="2645" y="76339"/>
                      <a:pt x="3110" y="77063"/>
                    </a:cubicBezTo>
                    <a:cubicBezTo>
                      <a:pt x="3365" y="77460"/>
                      <a:pt x="3754" y="77739"/>
                      <a:pt x="4120" y="78049"/>
                    </a:cubicBezTo>
                    <a:cubicBezTo>
                      <a:pt x="4511" y="78380"/>
                      <a:pt x="4971" y="78671"/>
                      <a:pt x="5383" y="78811"/>
                    </a:cubicBezTo>
                    <a:cubicBezTo>
                      <a:pt x="6246" y="79107"/>
                      <a:pt x="7029" y="79556"/>
                      <a:pt x="7785" y="79965"/>
                    </a:cubicBezTo>
                    <a:cubicBezTo>
                      <a:pt x="8352" y="80272"/>
                      <a:pt x="8910" y="80312"/>
                      <a:pt x="9465" y="80312"/>
                    </a:cubicBezTo>
                    <a:cubicBezTo>
                      <a:pt x="9662" y="80312"/>
                      <a:pt x="9859" y="80307"/>
                      <a:pt x="10057" y="80307"/>
                    </a:cubicBezTo>
                    <a:cubicBezTo>
                      <a:pt x="10219" y="80307"/>
                      <a:pt x="10381" y="80310"/>
                      <a:pt x="10543" y="80323"/>
                    </a:cubicBezTo>
                    <a:cubicBezTo>
                      <a:pt x="10865" y="80348"/>
                      <a:pt x="11208" y="80433"/>
                      <a:pt x="11547" y="80433"/>
                    </a:cubicBezTo>
                    <a:cubicBezTo>
                      <a:pt x="11802" y="80433"/>
                      <a:pt x="12054" y="80385"/>
                      <a:pt x="12293" y="80229"/>
                    </a:cubicBezTo>
                    <a:cubicBezTo>
                      <a:pt x="13259" y="80681"/>
                      <a:pt x="14343" y="80517"/>
                      <a:pt x="15363" y="80649"/>
                    </a:cubicBezTo>
                    <a:cubicBezTo>
                      <a:pt x="16475" y="80793"/>
                      <a:pt x="17610" y="80918"/>
                      <a:pt x="18731" y="81036"/>
                    </a:cubicBezTo>
                    <a:cubicBezTo>
                      <a:pt x="19730" y="81141"/>
                      <a:pt x="20745" y="81158"/>
                      <a:pt x="21747" y="81304"/>
                    </a:cubicBezTo>
                    <a:cubicBezTo>
                      <a:pt x="21893" y="81325"/>
                      <a:pt x="22044" y="81333"/>
                      <a:pt x="22197" y="81333"/>
                    </a:cubicBezTo>
                    <a:cubicBezTo>
                      <a:pt x="22753" y="81333"/>
                      <a:pt x="23348" y="81223"/>
                      <a:pt x="23903" y="81216"/>
                    </a:cubicBezTo>
                    <a:cubicBezTo>
                      <a:pt x="23937" y="81215"/>
                      <a:pt x="23971" y="81215"/>
                      <a:pt x="24005" y="81215"/>
                    </a:cubicBezTo>
                    <a:cubicBezTo>
                      <a:pt x="24604" y="81215"/>
                      <a:pt x="25204" y="81278"/>
                      <a:pt x="25802" y="81278"/>
                    </a:cubicBezTo>
                    <a:cubicBezTo>
                      <a:pt x="26234" y="81278"/>
                      <a:pt x="26665" y="81245"/>
                      <a:pt x="27094" y="81133"/>
                    </a:cubicBezTo>
                    <a:cubicBezTo>
                      <a:pt x="27287" y="81082"/>
                      <a:pt x="27482" y="81067"/>
                      <a:pt x="27677" y="81067"/>
                    </a:cubicBezTo>
                    <a:cubicBezTo>
                      <a:pt x="27995" y="81067"/>
                      <a:pt x="28314" y="81108"/>
                      <a:pt x="28623" y="81108"/>
                    </a:cubicBezTo>
                    <a:cubicBezTo>
                      <a:pt x="28626" y="81108"/>
                      <a:pt x="28629" y="81108"/>
                      <a:pt x="28631" y="81108"/>
                    </a:cubicBezTo>
                    <a:cubicBezTo>
                      <a:pt x="29070" y="81107"/>
                      <a:pt x="29499" y="80875"/>
                      <a:pt x="29876" y="80875"/>
                    </a:cubicBezTo>
                    <a:cubicBezTo>
                      <a:pt x="29966" y="80875"/>
                      <a:pt x="30053" y="80889"/>
                      <a:pt x="30136" y="80921"/>
                    </a:cubicBezTo>
                    <a:cubicBezTo>
                      <a:pt x="30191" y="80943"/>
                      <a:pt x="30245" y="80952"/>
                      <a:pt x="30299" y="80952"/>
                    </a:cubicBezTo>
                    <a:cubicBezTo>
                      <a:pt x="30548" y="80952"/>
                      <a:pt x="30781" y="80760"/>
                      <a:pt x="30998" y="80760"/>
                    </a:cubicBezTo>
                    <a:cubicBezTo>
                      <a:pt x="31110" y="80760"/>
                      <a:pt x="31217" y="80811"/>
                      <a:pt x="31321" y="80965"/>
                    </a:cubicBezTo>
                    <a:cubicBezTo>
                      <a:pt x="31468" y="80781"/>
                      <a:pt x="31636" y="80725"/>
                      <a:pt x="31811" y="80725"/>
                    </a:cubicBezTo>
                    <a:cubicBezTo>
                      <a:pt x="32080" y="80725"/>
                      <a:pt x="32365" y="80856"/>
                      <a:pt x="32623" y="80856"/>
                    </a:cubicBezTo>
                    <a:cubicBezTo>
                      <a:pt x="32640" y="80856"/>
                      <a:pt x="32657" y="80855"/>
                      <a:pt x="32674" y="80854"/>
                    </a:cubicBezTo>
                    <a:cubicBezTo>
                      <a:pt x="33777" y="80774"/>
                      <a:pt x="34899" y="80838"/>
                      <a:pt x="36011" y="80735"/>
                    </a:cubicBezTo>
                    <a:cubicBezTo>
                      <a:pt x="36186" y="80719"/>
                      <a:pt x="36362" y="80722"/>
                      <a:pt x="36538" y="80714"/>
                    </a:cubicBezTo>
                    <a:cubicBezTo>
                      <a:pt x="37209" y="80683"/>
                      <a:pt x="37884" y="80681"/>
                      <a:pt x="38549" y="80611"/>
                    </a:cubicBezTo>
                    <a:cubicBezTo>
                      <a:pt x="39369" y="80526"/>
                      <a:pt x="40193" y="80435"/>
                      <a:pt x="40999" y="80297"/>
                    </a:cubicBezTo>
                    <a:cubicBezTo>
                      <a:pt x="41307" y="80244"/>
                      <a:pt x="41614" y="80229"/>
                      <a:pt x="41919" y="80229"/>
                    </a:cubicBezTo>
                    <a:cubicBezTo>
                      <a:pt x="42320" y="80229"/>
                      <a:pt x="42718" y="80255"/>
                      <a:pt x="43117" y="80255"/>
                    </a:cubicBezTo>
                    <a:cubicBezTo>
                      <a:pt x="43326" y="80255"/>
                      <a:pt x="43534" y="80248"/>
                      <a:pt x="43743" y="80226"/>
                    </a:cubicBezTo>
                    <a:cubicBezTo>
                      <a:pt x="44184" y="80181"/>
                      <a:pt x="44621" y="80084"/>
                      <a:pt x="45069" y="80060"/>
                    </a:cubicBezTo>
                    <a:cubicBezTo>
                      <a:pt x="45083" y="80060"/>
                      <a:pt x="45097" y="80059"/>
                      <a:pt x="45111" y="80059"/>
                    </a:cubicBezTo>
                    <a:cubicBezTo>
                      <a:pt x="45354" y="80059"/>
                      <a:pt x="45584" y="80167"/>
                      <a:pt x="45816" y="80167"/>
                    </a:cubicBezTo>
                    <a:cubicBezTo>
                      <a:pt x="45897" y="80167"/>
                      <a:pt x="45978" y="80154"/>
                      <a:pt x="46060" y="80119"/>
                    </a:cubicBezTo>
                    <a:cubicBezTo>
                      <a:pt x="46469" y="79944"/>
                      <a:pt x="46940" y="79990"/>
                      <a:pt x="47355" y="79969"/>
                    </a:cubicBezTo>
                    <a:cubicBezTo>
                      <a:pt x="48672" y="79902"/>
                      <a:pt x="49799" y="79455"/>
                      <a:pt x="50895" y="78857"/>
                    </a:cubicBezTo>
                    <a:cubicBezTo>
                      <a:pt x="51608" y="78469"/>
                      <a:pt x="52152" y="77907"/>
                      <a:pt x="52623" y="77331"/>
                    </a:cubicBezTo>
                    <a:cubicBezTo>
                      <a:pt x="52932" y="76952"/>
                      <a:pt x="53404" y="76649"/>
                      <a:pt x="53554" y="76201"/>
                    </a:cubicBezTo>
                    <a:cubicBezTo>
                      <a:pt x="53707" y="75742"/>
                      <a:pt x="53995" y="75348"/>
                      <a:pt x="54155" y="74898"/>
                    </a:cubicBezTo>
                    <a:cubicBezTo>
                      <a:pt x="54392" y="74233"/>
                      <a:pt x="54524" y="73534"/>
                      <a:pt x="54547" y="72827"/>
                    </a:cubicBezTo>
                    <a:cubicBezTo>
                      <a:pt x="54556" y="72580"/>
                      <a:pt x="54346" y="72125"/>
                      <a:pt x="54909" y="72125"/>
                    </a:cubicBezTo>
                    <a:cubicBezTo>
                      <a:pt x="54930" y="72125"/>
                      <a:pt x="54952" y="72126"/>
                      <a:pt x="54976" y="72127"/>
                    </a:cubicBezTo>
                    <a:cubicBezTo>
                      <a:pt x="55068" y="71916"/>
                      <a:pt x="54453" y="71827"/>
                      <a:pt x="54814" y="71678"/>
                    </a:cubicBezTo>
                    <a:cubicBezTo>
                      <a:pt x="55166" y="71531"/>
                      <a:pt x="55022" y="71263"/>
                      <a:pt x="54974" y="71224"/>
                    </a:cubicBezTo>
                    <a:cubicBezTo>
                      <a:pt x="54706" y="71009"/>
                      <a:pt x="54821" y="70869"/>
                      <a:pt x="55037" y="70736"/>
                    </a:cubicBezTo>
                    <a:cubicBezTo>
                      <a:pt x="55212" y="70629"/>
                      <a:pt x="55065" y="70482"/>
                      <a:pt x="55105" y="70387"/>
                    </a:cubicBezTo>
                    <a:cubicBezTo>
                      <a:pt x="55206" y="70149"/>
                      <a:pt x="54927" y="69880"/>
                      <a:pt x="55099" y="69727"/>
                    </a:cubicBezTo>
                    <a:cubicBezTo>
                      <a:pt x="55540" y="69335"/>
                      <a:pt x="55311" y="68825"/>
                      <a:pt x="55337" y="68422"/>
                    </a:cubicBezTo>
                    <a:cubicBezTo>
                      <a:pt x="55384" y="67699"/>
                      <a:pt x="55368" y="66975"/>
                      <a:pt x="55292" y="66256"/>
                    </a:cubicBezTo>
                    <a:cubicBezTo>
                      <a:pt x="55257" y="65936"/>
                      <a:pt x="55358" y="65695"/>
                      <a:pt x="55600" y="65482"/>
                    </a:cubicBezTo>
                    <a:cubicBezTo>
                      <a:pt x="55074" y="65259"/>
                      <a:pt x="55816" y="64736"/>
                      <a:pt x="55319" y="64505"/>
                    </a:cubicBezTo>
                    <a:cubicBezTo>
                      <a:pt x="55412" y="63646"/>
                      <a:pt x="55180" y="62786"/>
                      <a:pt x="55369" y="61916"/>
                    </a:cubicBezTo>
                    <a:cubicBezTo>
                      <a:pt x="55484" y="61384"/>
                      <a:pt x="55314" y="60804"/>
                      <a:pt x="55401" y="60262"/>
                    </a:cubicBezTo>
                    <a:cubicBezTo>
                      <a:pt x="55494" y="59678"/>
                      <a:pt x="55276" y="59077"/>
                      <a:pt x="55427" y="58554"/>
                    </a:cubicBezTo>
                    <a:cubicBezTo>
                      <a:pt x="55541" y="58153"/>
                      <a:pt x="55372" y="57721"/>
                      <a:pt x="55635" y="57325"/>
                    </a:cubicBezTo>
                    <a:cubicBezTo>
                      <a:pt x="55686" y="57249"/>
                      <a:pt x="55881" y="56893"/>
                      <a:pt x="55758" y="56691"/>
                    </a:cubicBezTo>
                    <a:cubicBezTo>
                      <a:pt x="55285" y="55918"/>
                      <a:pt x="55992" y="55109"/>
                      <a:pt x="55656" y="54361"/>
                    </a:cubicBezTo>
                    <a:cubicBezTo>
                      <a:pt x="55486" y="53981"/>
                      <a:pt x="55692" y="53621"/>
                      <a:pt x="55792" y="53382"/>
                    </a:cubicBezTo>
                    <a:cubicBezTo>
                      <a:pt x="55987" y="52909"/>
                      <a:pt x="55290" y="52521"/>
                      <a:pt x="55798" y="52016"/>
                    </a:cubicBezTo>
                    <a:cubicBezTo>
                      <a:pt x="55953" y="51861"/>
                      <a:pt x="55863" y="51201"/>
                      <a:pt x="55838" y="50771"/>
                    </a:cubicBezTo>
                    <a:cubicBezTo>
                      <a:pt x="55808" y="50245"/>
                      <a:pt x="56030" y="49647"/>
                      <a:pt x="55821" y="49205"/>
                    </a:cubicBezTo>
                    <a:cubicBezTo>
                      <a:pt x="55598" y="48731"/>
                      <a:pt x="55754" y="48281"/>
                      <a:pt x="55797" y="47912"/>
                    </a:cubicBezTo>
                    <a:cubicBezTo>
                      <a:pt x="55872" y="47269"/>
                      <a:pt x="55654" y="46660"/>
                      <a:pt x="55755" y="46022"/>
                    </a:cubicBezTo>
                    <a:cubicBezTo>
                      <a:pt x="55846" y="45452"/>
                      <a:pt x="55629" y="44840"/>
                      <a:pt x="55721" y="44270"/>
                    </a:cubicBezTo>
                    <a:cubicBezTo>
                      <a:pt x="55770" y="43968"/>
                      <a:pt x="55497" y="43782"/>
                      <a:pt x="55577" y="43570"/>
                    </a:cubicBezTo>
                    <a:cubicBezTo>
                      <a:pt x="55794" y="42995"/>
                      <a:pt x="55931" y="42390"/>
                      <a:pt x="55761" y="41827"/>
                    </a:cubicBezTo>
                    <a:cubicBezTo>
                      <a:pt x="55656" y="41477"/>
                      <a:pt x="55629" y="41096"/>
                      <a:pt x="55668" y="40813"/>
                    </a:cubicBezTo>
                    <a:cubicBezTo>
                      <a:pt x="55804" y="39822"/>
                      <a:pt x="55701" y="38866"/>
                      <a:pt x="55618" y="37881"/>
                    </a:cubicBezTo>
                    <a:cubicBezTo>
                      <a:pt x="55571" y="37323"/>
                      <a:pt x="55582" y="36677"/>
                      <a:pt x="55673" y="36131"/>
                    </a:cubicBezTo>
                    <a:cubicBezTo>
                      <a:pt x="55821" y="35240"/>
                      <a:pt x="55588" y="34379"/>
                      <a:pt x="55643" y="33503"/>
                    </a:cubicBezTo>
                    <a:cubicBezTo>
                      <a:pt x="55690" y="32751"/>
                      <a:pt x="55478" y="31887"/>
                      <a:pt x="55535" y="31128"/>
                    </a:cubicBezTo>
                    <a:cubicBezTo>
                      <a:pt x="55622" y="29988"/>
                      <a:pt x="55278" y="28889"/>
                      <a:pt x="55439" y="27739"/>
                    </a:cubicBezTo>
                    <a:cubicBezTo>
                      <a:pt x="55562" y="26853"/>
                      <a:pt x="55250" y="25909"/>
                      <a:pt x="55262" y="24978"/>
                    </a:cubicBezTo>
                    <a:cubicBezTo>
                      <a:pt x="55272" y="24147"/>
                      <a:pt x="54958" y="23346"/>
                      <a:pt x="54877" y="22514"/>
                    </a:cubicBezTo>
                    <a:cubicBezTo>
                      <a:pt x="54853" y="22266"/>
                      <a:pt x="55070" y="22144"/>
                      <a:pt x="54982" y="21914"/>
                    </a:cubicBezTo>
                    <a:cubicBezTo>
                      <a:pt x="54569" y="20838"/>
                      <a:pt x="54709" y="19707"/>
                      <a:pt x="54656" y="18598"/>
                    </a:cubicBezTo>
                    <a:cubicBezTo>
                      <a:pt x="54612" y="17664"/>
                      <a:pt x="54345" y="16756"/>
                      <a:pt x="54437" y="15794"/>
                    </a:cubicBezTo>
                    <a:cubicBezTo>
                      <a:pt x="54484" y="15305"/>
                      <a:pt x="54340" y="14742"/>
                      <a:pt x="54303" y="14212"/>
                    </a:cubicBezTo>
                    <a:cubicBezTo>
                      <a:pt x="54241" y="13331"/>
                      <a:pt x="54246" y="12432"/>
                      <a:pt x="54095" y="11573"/>
                    </a:cubicBezTo>
                    <a:cubicBezTo>
                      <a:pt x="53988" y="10961"/>
                      <a:pt x="53777" y="10334"/>
                      <a:pt x="53700" y="9711"/>
                    </a:cubicBezTo>
                    <a:cubicBezTo>
                      <a:pt x="53495" y="8026"/>
                      <a:pt x="53254" y="6379"/>
                      <a:pt x="52311" y="4850"/>
                    </a:cubicBezTo>
                    <a:cubicBezTo>
                      <a:pt x="51774" y="3977"/>
                      <a:pt x="51172" y="3230"/>
                      <a:pt x="50286" y="2629"/>
                    </a:cubicBezTo>
                    <a:cubicBezTo>
                      <a:pt x="49319" y="1973"/>
                      <a:pt x="48240" y="1518"/>
                      <a:pt x="47088" y="1353"/>
                    </a:cubicBezTo>
                    <a:cubicBezTo>
                      <a:pt x="46685" y="1295"/>
                      <a:pt x="46347" y="1064"/>
                      <a:pt x="45977" y="1064"/>
                    </a:cubicBezTo>
                    <a:cubicBezTo>
                      <a:pt x="45957" y="1064"/>
                      <a:pt x="45936" y="1064"/>
                      <a:pt x="45916" y="1066"/>
                    </a:cubicBezTo>
                    <a:cubicBezTo>
                      <a:pt x="45829" y="1072"/>
                      <a:pt x="45744" y="1075"/>
                      <a:pt x="45659" y="1075"/>
                    </a:cubicBezTo>
                    <a:cubicBezTo>
                      <a:pt x="44619" y="1075"/>
                      <a:pt x="43660" y="645"/>
                      <a:pt x="42624" y="592"/>
                    </a:cubicBezTo>
                    <a:cubicBezTo>
                      <a:pt x="42611" y="591"/>
                      <a:pt x="42597" y="591"/>
                      <a:pt x="42582" y="591"/>
                    </a:cubicBezTo>
                    <a:cubicBezTo>
                      <a:pt x="42417" y="591"/>
                      <a:pt x="42234" y="633"/>
                      <a:pt x="42062" y="633"/>
                    </a:cubicBezTo>
                    <a:cubicBezTo>
                      <a:pt x="41948" y="633"/>
                      <a:pt x="41838" y="614"/>
                      <a:pt x="41743" y="553"/>
                    </a:cubicBezTo>
                    <a:cubicBezTo>
                      <a:pt x="41092" y="135"/>
                      <a:pt x="40324" y="240"/>
                      <a:pt x="39619" y="179"/>
                    </a:cubicBezTo>
                    <a:cubicBezTo>
                      <a:pt x="38572" y="89"/>
                      <a:pt x="37514" y="108"/>
                      <a:pt x="36458" y="51"/>
                    </a:cubicBezTo>
                    <a:cubicBezTo>
                      <a:pt x="35883" y="19"/>
                      <a:pt x="35300" y="0"/>
                      <a:pt x="34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 dirty="0"/>
              </a:p>
            </p:txBody>
          </p:sp>
        </p:grp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214429E-5821-45E4-BD4A-60F3E58AF537}"/>
                </a:ext>
              </a:extLst>
            </p:cNvPr>
            <p:cNvSpPr txBox="1"/>
            <p:nvPr/>
          </p:nvSpPr>
          <p:spPr>
            <a:xfrm>
              <a:off x="553608" y="2708289"/>
              <a:ext cx="2177405" cy="448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133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b.Chỉ</a:t>
              </a:r>
              <a:r>
                <a:rPr lang="en-US" sz="2133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hoạt</a:t>
              </a:r>
              <a:r>
                <a:rPr lang="en-US" sz="2133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133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động</a:t>
              </a:r>
              <a:endParaRPr lang="en-US" sz="2133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AF022A2-3CE4-40DE-9FDB-BEE65A2B9D23}"/>
              </a:ext>
            </a:extLst>
          </p:cNvPr>
          <p:cNvGrpSpPr/>
          <p:nvPr/>
        </p:nvGrpSpPr>
        <p:grpSpPr>
          <a:xfrm>
            <a:off x="2135347" y="1327722"/>
            <a:ext cx="3536767" cy="3032143"/>
            <a:chOff x="481607" y="477677"/>
            <a:chExt cx="2221932" cy="2040921"/>
          </a:xfrm>
        </p:grpSpPr>
        <p:grpSp>
          <p:nvGrpSpPr>
            <p:cNvPr id="209" name="Google Shape;866;p31">
              <a:extLst>
                <a:ext uri="{FF2B5EF4-FFF2-40B4-BE49-F238E27FC236}">
                  <a16:creationId xmlns:a16="http://schemas.microsoft.com/office/drawing/2014/main" id="{09F08003-325C-4799-A1B8-44DD6BAADE93}"/>
                </a:ext>
              </a:extLst>
            </p:cNvPr>
            <p:cNvGrpSpPr/>
            <p:nvPr/>
          </p:nvGrpSpPr>
          <p:grpSpPr>
            <a:xfrm>
              <a:off x="481607" y="477677"/>
              <a:ext cx="1877130" cy="2040921"/>
              <a:chOff x="1146625" y="2025923"/>
              <a:chExt cx="1877130" cy="2040921"/>
            </a:xfrm>
          </p:grpSpPr>
          <p:sp>
            <p:nvSpPr>
              <p:cNvPr id="212" name="Google Shape;868;p31">
                <a:extLst>
                  <a:ext uri="{FF2B5EF4-FFF2-40B4-BE49-F238E27FC236}">
                    <a16:creationId xmlns:a16="http://schemas.microsoft.com/office/drawing/2014/main" id="{28B79D43-6D3E-4043-B74B-9EB44BA5D472}"/>
                  </a:ext>
                </a:extLst>
              </p:cNvPr>
              <p:cNvSpPr/>
              <p:nvPr/>
            </p:nvSpPr>
            <p:spPr>
              <a:xfrm>
                <a:off x="1223245" y="2062856"/>
                <a:ext cx="1713838" cy="417081"/>
              </a:xfrm>
              <a:custGeom>
                <a:avLst/>
                <a:gdLst/>
                <a:ahLst/>
                <a:cxnLst/>
                <a:rect l="l" t="t" r="r" b="b"/>
                <a:pathLst>
                  <a:path w="50511" h="16568" extrusionOk="0">
                    <a:moveTo>
                      <a:pt x="31138" y="1"/>
                    </a:moveTo>
                    <a:cubicBezTo>
                      <a:pt x="30808" y="1"/>
                      <a:pt x="30477" y="48"/>
                      <a:pt x="30176" y="228"/>
                    </a:cubicBezTo>
                    <a:cubicBezTo>
                      <a:pt x="29972" y="78"/>
                      <a:pt x="29760" y="33"/>
                      <a:pt x="29542" y="33"/>
                    </a:cubicBezTo>
                    <a:cubicBezTo>
                      <a:pt x="29214" y="33"/>
                      <a:pt x="28875" y="136"/>
                      <a:pt x="28535" y="136"/>
                    </a:cubicBezTo>
                    <a:cubicBezTo>
                      <a:pt x="28416" y="136"/>
                      <a:pt x="28296" y="123"/>
                      <a:pt x="28178" y="89"/>
                    </a:cubicBezTo>
                    <a:cubicBezTo>
                      <a:pt x="28101" y="66"/>
                      <a:pt x="28021" y="58"/>
                      <a:pt x="27940" y="58"/>
                    </a:cubicBezTo>
                    <a:cubicBezTo>
                      <a:pt x="27650" y="58"/>
                      <a:pt x="27334" y="167"/>
                      <a:pt x="26989" y="167"/>
                    </a:cubicBezTo>
                    <a:cubicBezTo>
                      <a:pt x="26881" y="167"/>
                      <a:pt x="26770" y="156"/>
                      <a:pt x="26656" y="128"/>
                    </a:cubicBezTo>
                    <a:cubicBezTo>
                      <a:pt x="26573" y="107"/>
                      <a:pt x="26484" y="99"/>
                      <a:pt x="26391" y="99"/>
                    </a:cubicBezTo>
                    <a:cubicBezTo>
                      <a:pt x="26092" y="99"/>
                      <a:pt x="25744" y="179"/>
                      <a:pt x="25390" y="179"/>
                    </a:cubicBezTo>
                    <a:cubicBezTo>
                      <a:pt x="25319" y="179"/>
                      <a:pt x="25247" y="176"/>
                      <a:pt x="25175" y="168"/>
                    </a:cubicBezTo>
                    <a:cubicBezTo>
                      <a:pt x="25021" y="151"/>
                      <a:pt x="24863" y="147"/>
                      <a:pt x="24702" y="147"/>
                    </a:cubicBezTo>
                    <a:cubicBezTo>
                      <a:pt x="24559" y="147"/>
                      <a:pt x="24414" y="150"/>
                      <a:pt x="24268" y="150"/>
                    </a:cubicBezTo>
                    <a:cubicBezTo>
                      <a:pt x="24029" y="150"/>
                      <a:pt x="23787" y="142"/>
                      <a:pt x="23552" y="97"/>
                    </a:cubicBezTo>
                    <a:cubicBezTo>
                      <a:pt x="23537" y="94"/>
                      <a:pt x="23523" y="93"/>
                      <a:pt x="23509" y="93"/>
                    </a:cubicBezTo>
                    <a:cubicBezTo>
                      <a:pt x="23353" y="93"/>
                      <a:pt x="23236" y="249"/>
                      <a:pt x="23090" y="249"/>
                    </a:cubicBezTo>
                    <a:cubicBezTo>
                      <a:pt x="23052" y="249"/>
                      <a:pt x="23012" y="238"/>
                      <a:pt x="22968" y="211"/>
                    </a:cubicBezTo>
                    <a:cubicBezTo>
                      <a:pt x="22780" y="91"/>
                      <a:pt x="22582" y="59"/>
                      <a:pt x="22381" y="59"/>
                    </a:cubicBezTo>
                    <a:cubicBezTo>
                      <a:pt x="22154" y="59"/>
                      <a:pt x="21922" y="99"/>
                      <a:pt x="21696" y="99"/>
                    </a:cubicBezTo>
                    <a:cubicBezTo>
                      <a:pt x="21644" y="99"/>
                      <a:pt x="21593" y="97"/>
                      <a:pt x="21543" y="92"/>
                    </a:cubicBezTo>
                    <a:cubicBezTo>
                      <a:pt x="21520" y="90"/>
                      <a:pt x="21498" y="89"/>
                      <a:pt x="21475" y="89"/>
                    </a:cubicBezTo>
                    <a:cubicBezTo>
                      <a:pt x="21259" y="89"/>
                      <a:pt x="21009" y="180"/>
                      <a:pt x="20776" y="180"/>
                    </a:cubicBezTo>
                    <a:cubicBezTo>
                      <a:pt x="20678" y="180"/>
                      <a:pt x="20582" y="164"/>
                      <a:pt x="20494" y="118"/>
                    </a:cubicBezTo>
                    <a:cubicBezTo>
                      <a:pt x="20459" y="100"/>
                      <a:pt x="20430" y="93"/>
                      <a:pt x="20405" y="93"/>
                    </a:cubicBezTo>
                    <a:cubicBezTo>
                      <a:pt x="20268" y="93"/>
                      <a:pt x="20266" y="325"/>
                      <a:pt x="20221" y="325"/>
                    </a:cubicBezTo>
                    <a:cubicBezTo>
                      <a:pt x="20208" y="325"/>
                      <a:pt x="20191" y="305"/>
                      <a:pt x="20166" y="253"/>
                    </a:cubicBezTo>
                    <a:cubicBezTo>
                      <a:pt x="20096" y="109"/>
                      <a:pt x="20008" y="68"/>
                      <a:pt x="19915" y="68"/>
                    </a:cubicBezTo>
                    <a:cubicBezTo>
                      <a:pt x="19798" y="68"/>
                      <a:pt x="19672" y="134"/>
                      <a:pt x="19562" y="134"/>
                    </a:cubicBezTo>
                    <a:cubicBezTo>
                      <a:pt x="19514" y="134"/>
                      <a:pt x="19470" y="121"/>
                      <a:pt x="19430" y="85"/>
                    </a:cubicBezTo>
                    <a:cubicBezTo>
                      <a:pt x="19338" y="285"/>
                      <a:pt x="19223" y="348"/>
                      <a:pt x="19100" y="348"/>
                    </a:cubicBezTo>
                    <a:cubicBezTo>
                      <a:pt x="18895" y="348"/>
                      <a:pt x="18665" y="176"/>
                      <a:pt x="18468" y="176"/>
                    </a:cubicBezTo>
                    <a:cubicBezTo>
                      <a:pt x="18465" y="176"/>
                      <a:pt x="18463" y="176"/>
                      <a:pt x="18460" y="177"/>
                    </a:cubicBezTo>
                    <a:cubicBezTo>
                      <a:pt x="18459" y="177"/>
                      <a:pt x="18457" y="177"/>
                      <a:pt x="18456" y="177"/>
                    </a:cubicBezTo>
                    <a:cubicBezTo>
                      <a:pt x="18373" y="177"/>
                      <a:pt x="18301" y="110"/>
                      <a:pt x="18209" y="110"/>
                    </a:cubicBezTo>
                    <a:cubicBezTo>
                      <a:pt x="18158" y="110"/>
                      <a:pt x="18101" y="130"/>
                      <a:pt x="18033" y="192"/>
                    </a:cubicBezTo>
                    <a:cubicBezTo>
                      <a:pt x="17962" y="256"/>
                      <a:pt x="17838" y="303"/>
                      <a:pt x="17710" y="303"/>
                    </a:cubicBezTo>
                    <a:cubicBezTo>
                      <a:pt x="17618" y="303"/>
                      <a:pt x="17525" y="279"/>
                      <a:pt x="17449" y="219"/>
                    </a:cubicBezTo>
                    <a:cubicBezTo>
                      <a:pt x="17377" y="164"/>
                      <a:pt x="17315" y="146"/>
                      <a:pt x="17255" y="146"/>
                    </a:cubicBezTo>
                    <a:cubicBezTo>
                      <a:pt x="17165" y="146"/>
                      <a:pt x="17080" y="185"/>
                      <a:pt x="16974" y="197"/>
                    </a:cubicBezTo>
                    <a:cubicBezTo>
                      <a:pt x="16917" y="204"/>
                      <a:pt x="16859" y="207"/>
                      <a:pt x="16800" y="207"/>
                    </a:cubicBezTo>
                    <a:cubicBezTo>
                      <a:pt x="16708" y="207"/>
                      <a:pt x="16616" y="201"/>
                      <a:pt x="16524" y="201"/>
                    </a:cubicBezTo>
                    <a:cubicBezTo>
                      <a:pt x="16353" y="201"/>
                      <a:pt x="16185" y="220"/>
                      <a:pt x="16029" y="325"/>
                    </a:cubicBezTo>
                    <a:cubicBezTo>
                      <a:pt x="15881" y="145"/>
                      <a:pt x="15730" y="83"/>
                      <a:pt x="15579" y="83"/>
                    </a:cubicBezTo>
                    <a:cubicBezTo>
                      <a:pt x="15300" y="83"/>
                      <a:pt x="15023" y="293"/>
                      <a:pt x="14770" y="347"/>
                    </a:cubicBezTo>
                    <a:cubicBezTo>
                      <a:pt x="14510" y="404"/>
                      <a:pt x="14264" y="465"/>
                      <a:pt x="14022" y="465"/>
                    </a:cubicBezTo>
                    <a:cubicBezTo>
                      <a:pt x="13838" y="465"/>
                      <a:pt x="13655" y="430"/>
                      <a:pt x="13470" y="329"/>
                    </a:cubicBezTo>
                    <a:cubicBezTo>
                      <a:pt x="13388" y="284"/>
                      <a:pt x="13310" y="248"/>
                      <a:pt x="13236" y="248"/>
                    </a:cubicBezTo>
                    <a:cubicBezTo>
                      <a:pt x="13180" y="248"/>
                      <a:pt x="13127" y="268"/>
                      <a:pt x="13075" y="321"/>
                    </a:cubicBezTo>
                    <a:cubicBezTo>
                      <a:pt x="12921" y="476"/>
                      <a:pt x="12742" y="506"/>
                      <a:pt x="12556" y="506"/>
                    </a:cubicBezTo>
                    <a:cubicBezTo>
                      <a:pt x="12441" y="506"/>
                      <a:pt x="12322" y="494"/>
                      <a:pt x="12205" y="494"/>
                    </a:cubicBezTo>
                    <a:cubicBezTo>
                      <a:pt x="11887" y="494"/>
                      <a:pt x="11565" y="478"/>
                      <a:pt x="11247" y="478"/>
                    </a:cubicBezTo>
                    <a:cubicBezTo>
                      <a:pt x="10974" y="478"/>
                      <a:pt x="10703" y="490"/>
                      <a:pt x="10439" y="533"/>
                    </a:cubicBezTo>
                    <a:cubicBezTo>
                      <a:pt x="9844" y="631"/>
                      <a:pt x="9253" y="780"/>
                      <a:pt x="8652" y="780"/>
                    </a:cubicBezTo>
                    <a:cubicBezTo>
                      <a:pt x="8546" y="780"/>
                      <a:pt x="8441" y="775"/>
                      <a:pt x="8335" y="765"/>
                    </a:cubicBezTo>
                    <a:cubicBezTo>
                      <a:pt x="8250" y="757"/>
                      <a:pt x="8161" y="753"/>
                      <a:pt x="8072" y="753"/>
                    </a:cubicBezTo>
                    <a:cubicBezTo>
                      <a:pt x="7759" y="753"/>
                      <a:pt x="7447" y="807"/>
                      <a:pt x="7337" y="952"/>
                    </a:cubicBezTo>
                    <a:cubicBezTo>
                      <a:pt x="7064" y="1316"/>
                      <a:pt x="6733" y="1248"/>
                      <a:pt x="6377" y="1293"/>
                    </a:cubicBezTo>
                    <a:cubicBezTo>
                      <a:pt x="6293" y="1279"/>
                      <a:pt x="6175" y="1230"/>
                      <a:pt x="6094" y="1230"/>
                    </a:cubicBezTo>
                    <a:cubicBezTo>
                      <a:pt x="6071" y="1230"/>
                      <a:pt x="6051" y="1234"/>
                      <a:pt x="6035" y="1244"/>
                    </a:cubicBezTo>
                    <a:cubicBezTo>
                      <a:pt x="5508" y="1592"/>
                      <a:pt x="4784" y="1613"/>
                      <a:pt x="4311" y="1942"/>
                    </a:cubicBezTo>
                    <a:cubicBezTo>
                      <a:pt x="3587" y="2448"/>
                      <a:pt x="2573" y="2620"/>
                      <a:pt x="2181" y="3581"/>
                    </a:cubicBezTo>
                    <a:cubicBezTo>
                      <a:pt x="1983" y="4065"/>
                      <a:pt x="1601" y="4507"/>
                      <a:pt x="1601" y="5054"/>
                    </a:cubicBezTo>
                    <a:cubicBezTo>
                      <a:pt x="1601" y="5502"/>
                      <a:pt x="1191" y="5767"/>
                      <a:pt x="1094" y="6172"/>
                    </a:cubicBezTo>
                    <a:cubicBezTo>
                      <a:pt x="923" y="6893"/>
                      <a:pt x="936" y="7631"/>
                      <a:pt x="829" y="8349"/>
                    </a:cubicBezTo>
                    <a:cubicBezTo>
                      <a:pt x="746" y="8903"/>
                      <a:pt x="660" y="9466"/>
                      <a:pt x="721" y="10000"/>
                    </a:cubicBezTo>
                    <a:cubicBezTo>
                      <a:pt x="751" y="10269"/>
                      <a:pt x="310" y="10263"/>
                      <a:pt x="526" y="10442"/>
                    </a:cubicBezTo>
                    <a:cubicBezTo>
                      <a:pt x="1033" y="10862"/>
                      <a:pt x="199" y="11259"/>
                      <a:pt x="512" y="11707"/>
                    </a:cubicBezTo>
                    <a:cubicBezTo>
                      <a:pt x="558" y="11773"/>
                      <a:pt x="341" y="12102"/>
                      <a:pt x="555" y="12367"/>
                    </a:cubicBezTo>
                    <a:cubicBezTo>
                      <a:pt x="893" y="12785"/>
                      <a:pt x="408" y="13161"/>
                      <a:pt x="354" y="13569"/>
                    </a:cubicBezTo>
                    <a:cubicBezTo>
                      <a:pt x="260" y="14292"/>
                      <a:pt x="335" y="15035"/>
                      <a:pt x="47" y="15747"/>
                    </a:cubicBezTo>
                    <a:cubicBezTo>
                      <a:pt x="0" y="15860"/>
                      <a:pt x="187" y="16154"/>
                      <a:pt x="148" y="16406"/>
                    </a:cubicBezTo>
                    <a:cubicBezTo>
                      <a:pt x="129" y="16527"/>
                      <a:pt x="227" y="16567"/>
                      <a:pt x="332" y="16567"/>
                    </a:cubicBezTo>
                    <a:cubicBezTo>
                      <a:pt x="388" y="16567"/>
                      <a:pt x="446" y="16556"/>
                      <a:pt x="487" y="16539"/>
                    </a:cubicBezTo>
                    <a:cubicBezTo>
                      <a:pt x="926" y="16358"/>
                      <a:pt x="1375" y="16312"/>
                      <a:pt x="1827" y="16312"/>
                    </a:cubicBezTo>
                    <a:cubicBezTo>
                      <a:pt x="2300" y="16312"/>
                      <a:pt x="2776" y="16363"/>
                      <a:pt x="3248" y="16363"/>
                    </a:cubicBezTo>
                    <a:cubicBezTo>
                      <a:pt x="3358" y="16363"/>
                      <a:pt x="3469" y="16360"/>
                      <a:pt x="3578" y="16353"/>
                    </a:cubicBezTo>
                    <a:cubicBezTo>
                      <a:pt x="3701" y="16345"/>
                      <a:pt x="3823" y="16342"/>
                      <a:pt x="3946" y="16342"/>
                    </a:cubicBezTo>
                    <a:cubicBezTo>
                      <a:pt x="4674" y="16342"/>
                      <a:pt x="5410" y="16457"/>
                      <a:pt x="6143" y="16464"/>
                    </a:cubicBezTo>
                    <a:cubicBezTo>
                      <a:pt x="6318" y="16466"/>
                      <a:pt x="6494" y="16467"/>
                      <a:pt x="6669" y="16467"/>
                    </a:cubicBezTo>
                    <a:cubicBezTo>
                      <a:pt x="7629" y="16467"/>
                      <a:pt x="8589" y="16437"/>
                      <a:pt x="9550" y="16391"/>
                    </a:cubicBezTo>
                    <a:cubicBezTo>
                      <a:pt x="9919" y="16373"/>
                      <a:pt x="10289" y="16366"/>
                      <a:pt x="10659" y="16366"/>
                    </a:cubicBezTo>
                    <a:cubicBezTo>
                      <a:pt x="11987" y="16366"/>
                      <a:pt x="13321" y="16459"/>
                      <a:pt x="14651" y="16480"/>
                    </a:cubicBezTo>
                    <a:cubicBezTo>
                      <a:pt x="14826" y="16483"/>
                      <a:pt x="15001" y="16484"/>
                      <a:pt x="15176" y="16484"/>
                    </a:cubicBezTo>
                    <a:cubicBezTo>
                      <a:pt x="16292" y="16484"/>
                      <a:pt x="17407" y="16430"/>
                      <a:pt x="18519" y="16323"/>
                    </a:cubicBezTo>
                    <a:cubicBezTo>
                      <a:pt x="19426" y="16236"/>
                      <a:pt x="20368" y="16193"/>
                      <a:pt x="21292" y="16133"/>
                    </a:cubicBezTo>
                    <a:cubicBezTo>
                      <a:pt x="22053" y="16084"/>
                      <a:pt x="22813" y="16072"/>
                      <a:pt x="23574" y="16072"/>
                    </a:cubicBezTo>
                    <a:cubicBezTo>
                      <a:pt x="24216" y="16072"/>
                      <a:pt x="24858" y="16081"/>
                      <a:pt x="25500" y="16081"/>
                    </a:cubicBezTo>
                    <a:cubicBezTo>
                      <a:pt x="26071" y="16081"/>
                      <a:pt x="26641" y="16074"/>
                      <a:pt x="27212" y="16050"/>
                    </a:cubicBezTo>
                    <a:cubicBezTo>
                      <a:pt x="27737" y="16029"/>
                      <a:pt x="28264" y="16024"/>
                      <a:pt x="28793" y="16024"/>
                    </a:cubicBezTo>
                    <a:cubicBezTo>
                      <a:pt x="29218" y="16024"/>
                      <a:pt x="29645" y="16027"/>
                      <a:pt x="30071" y="16027"/>
                    </a:cubicBezTo>
                    <a:cubicBezTo>
                      <a:pt x="30398" y="16027"/>
                      <a:pt x="30725" y="16025"/>
                      <a:pt x="31052" y="16018"/>
                    </a:cubicBezTo>
                    <a:cubicBezTo>
                      <a:pt x="31435" y="16011"/>
                      <a:pt x="31818" y="16009"/>
                      <a:pt x="32201" y="16009"/>
                    </a:cubicBezTo>
                    <a:cubicBezTo>
                      <a:pt x="32925" y="16009"/>
                      <a:pt x="33649" y="16017"/>
                      <a:pt x="34373" y="16017"/>
                    </a:cubicBezTo>
                    <a:cubicBezTo>
                      <a:pt x="34405" y="16017"/>
                      <a:pt x="34436" y="16017"/>
                      <a:pt x="34467" y="16017"/>
                    </a:cubicBezTo>
                    <a:cubicBezTo>
                      <a:pt x="34903" y="16016"/>
                      <a:pt x="35339" y="15995"/>
                      <a:pt x="35776" y="15995"/>
                    </a:cubicBezTo>
                    <a:cubicBezTo>
                      <a:pt x="35783" y="15995"/>
                      <a:pt x="35790" y="15995"/>
                      <a:pt x="35797" y="15995"/>
                    </a:cubicBezTo>
                    <a:cubicBezTo>
                      <a:pt x="36564" y="15995"/>
                      <a:pt x="37336" y="16036"/>
                      <a:pt x="38103" y="16036"/>
                    </a:cubicBezTo>
                    <a:cubicBezTo>
                      <a:pt x="38562" y="16036"/>
                      <a:pt x="39020" y="16021"/>
                      <a:pt x="39473" y="15974"/>
                    </a:cubicBezTo>
                    <a:cubicBezTo>
                      <a:pt x="40866" y="15830"/>
                      <a:pt x="42267" y="15890"/>
                      <a:pt x="43656" y="15827"/>
                    </a:cubicBezTo>
                    <a:cubicBezTo>
                      <a:pt x="44323" y="15796"/>
                      <a:pt x="44973" y="15511"/>
                      <a:pt x="45640" y="15511"/>
                    </a:cubicBezTo>
                    <a:cubicBezTo>
                      <a:pt x="45857" y="15511"/>
                      <a:pt x="46075" y="15541"/>
                      <a:pt x="46296" y="15619"/>
                    </a:cubicBezTo>
                    <a:cubicBezTo>
                      <a:pt x="46298" y="15620"/>
                      <a:pt x="46300" y="15620"/>
                      <a:pt x="46303" y="15620"/>
                    </a:cubicBezTo>
                    <a:cubicBezTo>
                      <a:pt x="46330" y="15620"/>
                      <a:pt x="46389" y="15583"/>
                      <a:pt x="46395" y="15558"/>
                    </a:cubicBezTo>
                    <a:cubicBezTo>
                      <a:pt x="46437" y="15345"/>
                      <a:pt x="46577" y="15300"/>
                      <a:pt x="46725" y="15300"/>
                    </a:cubicBezTo>
                    <a:cubicBezTo>
                      <a:pt x="46821" y="15300"/>
                      <a:pt x="46920" y="15319"/>
                      <a:pt x="46997" y="15324"/>
                    </a:cubicBezTo>
                    <a:cubicBezTo>
                      <a:pt x="47095" y="15329"/>
                      <a:pt x="47193" y="15332"/>
                      <a:pt x="47291" y="15332"/>
                    </a:cubicBezTo>
                    <a:cubicBezTo>
                      <a:pt x="47904" y="15332"/>
                      <a:pt x="48515" y="15233"/>
                      <a:pt x="49128" y="15233"/>
                    </a:cubicBezTo>
                    <a:cubicBezTo>
                      <a:pt x="49390" y="15233"/>
                      <a:pt x="49652" y="15251"/>
                      <a:pt x="49916" y="15303"/>
                    </a:cubicBezTo>
                    <a:cubicBezTo>
                      <a:pt x="49960" y="15311"/>
                      <a:pt x="50007" y="15316"/>
                      <a:pt x="50054" y="15316"/>
                    </a:cubicBezTo>
                    <a:cubicBezTo>
                      <a:pt x="50279" y="15316"/>
                      <a:pt x="50511" y="15216"/>
                      <a:pt x="50496" y="14994"/>
                    </a:cubicBezTo>
                    <a:cubicBezTo>
                      <a:pt x="50459" y="14463"/>
                      <a:pt x="50463" y="13928"/>
                      <a:pt x="50418" y="13407"/>
                    </a:cubicBezTo>
                    <a:cubicBezTo>
                      <a:pt x="50369" y="12855"/>
                      <a:pt x="50310" y="12295"/>
                      <a:pt x="50259" y="11739"/>
                    </a:cubicBezTo>
                    <a:cubicBezTo>
                      <a:pt x="50187" y="10962"/>
                      <a:pt x="50134" y="10185"/>
                      <a:pt x="50044" y="9408"/>
                    </a:cubicBezTo>
                    <a:cubicBezTo>
                      <a:pt x="49983" y="8886"/>
                      <a:pt x="49899" y="8361"/>
                      <a:pt x="49767" y="7864"/>
                    </a:cubicBezTo>
                    <a:cubicBezTo>
                      <a:pt x="49649" y="7423"/>
                      <a:pt x="49850" y="6965"/>
                      <a:pt x="49656" y="6589"/>
                    </a:cubicBezTo>
                    <a:cubicBezTo>
                      <a:pt x="49466" y="6220"/>
                      <a:pt x="49447" y="5860"/>
                      <a:pt x="49419" y="5486"/>
                    </a:cubicBezTo>
                    <a:cubicBezTo>
                      <a:pt x="49409" y="5355"/>
                      <a:pt x="49471" y="5170"/>
                      <a:pt x="49354" y="5110"/>
                    </a:cubicBezTo>
                    <a:cubicBezTo>
                      <a:pt x="48908" y="4883"/>
                      <a:pt x="48890" y="4415"/>
                      <a:pt x="48668" y="4081"/>
                    </a:cubicBezTo>
                    <a:cubicBezTo>
                      <a:pt x="48274" y="3486"/>
                      <a:pt x="47959" y="2875"/>
                      <a:pt x="47361" y="2402"/>
                    </a:cubicBezTo>
                    <a:cubicBezTo>
                      <a:pt x="47049" y="2155"/>
                      <a:pt x="46629" y="2206"/>
                      <a:pt x="46362" y="1968"/>
                    </a:cubicBezTo>
                    <a:cubicBezTo>
                      <a:pt x="45783" y="1450"/>
                      <a:pt x="44998" y="1390"/>
                      <a:pt x="44287" y="1268"/>
                    </a:cubicBezTo>
                    <a:cubicBezTo>
                      <a:pt x="43525" y="1138"/>
                      <a:pt x="42763" y="995"/>
                      <a:pt x="42001" y="860"/>
                    </a:cubicBezTo>
                    <a:cubicBezTo>
                      <a:pt x="40648" y="621"/>
                      <a:pt x="39284" y="446"/>
                      <a:pt x="37919" y="275"/>
                    </a:cubicBezTo>
                    <a:cubicBezTo>
                      <a:pt x="37905" y="274"/>
                      <a:pt x="37891" y="273"/>
                      <a:pt x="37877" y="273"/>
                    </a:cubicBezTo>
                    <a:cubicBezTo>
                      <a:pt x="37744" y="273"/>
                      <a:pt x="37629" y="349"/>
                      <a:pt x="37500" y="349"/>
                    </a:cubicBezTo>
                    <a:cubicBezTo>
                      <a:pt x="37445" y="349"/>
                      <a:pt x="37389" y="336"/>
                      <a:pt x="37327" y="297"/>
                    </a:cubicBezTo>
                    <a:cubicBezTo>
                      <a:pt x="37040" y="119"/>
                      <a:pt x="36682" y="32"/>
                      <a:pt x="36357" y="32"/>
                    </a:cubicBezTo>
                    <a:cubicBezTo>
                      <a:pt x="36161" y="32"/>
                      <a:pt x="35977" y="63"/>
                      <a:pt x="35828" y="125"/>
                    </a:cubicBezTo>
                    <a:cubicBezTo>
                      <a:pt x="35646" y="201"/>
                      <a:pt x="35471" y="228"/>
                      <a:pt x="35302" y="228"/>
                    </a:cubicBezTo>
                    <a:cubicBezTo>
                      <a:pt x="34897" y="228"/>
                      <a:pt x="34520" y="74"/>
                      <a:pt x="34136" y="74"/>
                    </a:cubicBezTo>
                    <a:cubicBezTo>
                      <a:pt x="34133" y="74"/>
                      <a:pt x="34130" y="74"/>
                      <a:pt x="34126" y="74"/>
                    </a:cubicBezTo>
                    <a:cubicBezTo>
                      <a:pt x="33779" y="76"/>
                      <a:pt x="33422" y="83"/>
                      <a:pt x="33061" y="83"/>
                    </a:cubicBezTo>
                    <a:cubicBezTo>
                      <a:pt x="32692" y="83"/>
                      <a:pt x="32320" y="76"/>
                      <a:pt x="31954" y="52"/>
                    </a:cubicBezTo>
                    <a:cubicBezTo>
                      <a:pt x="31695" y="35"/>
                      <a:pt x="31417" y="1"/>
                      <a:pt x="31138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1" name="Google Shape;867;p31">
                <a:extLst>
                  <a:ext uri="{FF2B5EF4-FFF2-40B4-BE49-F238E27FC236}">
                    <a16:creationId xmlns:a16="http://schemas.microsoft.com/office/drawing/2014/main" id="{8C9F9FC8-2A6B-4524-9B49-3F5144D28B64}"/>
                  </a:ext>
                </a:extLst>
              </p:cNvPr>
              <p:cNvSpPr/>
              <p:nvPr/>
            </p:nvSpPr>
            <p:spPr>
              <a:xfrm>
                <a:off x="1146625" y="2025923"/>
                <a:ext cx="1877130" cy="2040921"/>
              </a:xfrm>
              <a:custGeom>
                <a:avLst/>
                <a:gdLst/>
                <a:ahLst/>
                <a:cxnLst/>
                <a:rect l="l" t="t" r="r" b="b"/>
                <a:pathLst>
                  <a:path w="56030" h="81334" extrusionOk="0">
                    <a:moveTo>
                      <a:pt x="33260" y="1336"/>
                    </a:moveTo>
                    <a:cubicBezTo>
                      <a:pt x="33539" y="1336"/>
                      <a:pt x="33817" y="1370"/>
                      <a:pt x="34076" y="1387"/>
                    </a:cubicBezTo>
                    <a:cubicBezTo>
                      <a:pt x="34442" y="1411"/>
                      <a:pt x="34814" y="1418"/>
                      <a:pt x="35183" y="1418"/>
                    </a:cubicBezTo>
                    <a:cubicBezTo>
                      <a:pt x="35544" y="1418"/>
                      <a:pt x="35901" y="1411"/>
                      <a:pt x="36248" y="1409"/>
                    </a:cubicBezTo>
                    <a:cubicBezTo>
                      <a:pt x="36252" y="1409"/>
                      <a:pt x="36255" y="1409"/>
                      <a:pt x="36258" y="1409"/>
                    </a:cubicBezTo>
                    <a:cubicBezTo>
                      <a:pt x="36642" y="1409"/>
                      <a:pt x="37019" y="1563"/>
                      <a:pt x="37424" y="1563"/>
                    </a:cubicBezTo>
                    <a:cubicBezTo>
                      <a:pt x="37593" y="1563"/>
                      <a:pt x="37768" y="1536"/>
                      <a:pt x="37950" y="1460"/>
                    </a:cubicBezTo>
                    <a:cubicBezTo>
                      <a:pt x="38099" y="1398"/>
                      <a:pt x="38283" y="1367"/>
                      <a:pt x="38479" y="1367"/>
                    </a:cubicBezTo>
                    <a:cubicBezTo>
                      <a:pt x="38804" y="1367"/>
                      <a:pt x="39162" y="1454"/>
                      <a:pt x="39449" y="1632"/>
                    </a:cubicBezTo>
                    <a:cubicBezTo>
                      <a:pt x="39511" y="1671"/>
                      <a:pt x="39567" y="1684"/>
                      <a:pt x="39622" y="1684"/>
                    </a:cubicBezTo>
                    <a:cubicBezTo>
                      <a:pt x="39751" y="1684"/>
                      <a:pt x="39866" y="1608"/>
                      <a:pt x="39999" y="1608"/>
                    </a:cubicBezTo>
                    <a:cubicBezTo>
                      <a:pt x="40013" y="1608"/>
                      <a:pt x="40027" y="1609"/>
                      <a:pt x="40041" y="1610"/>
                    </a:cubicBezTo>
                    <a:cubicBezTo>
                      <a:pt x="41406" y="1781"/>
                      <a:pt x="42770" y="1956"/>
                      <a:pt x="44123" y="2195"/>
                    </a:cubicBezTo>
                    <a:cubicBezTo>
                      <a:pt x="44885" y="2330"/>
                      <a:pt x="45647" y="2473"/>
                      <a:pt x="46409" y="2603"/>
                    </a:cubicBezTo>
                    <a:cubicBezTo>
                      <a:pt x="47120" y="2725"/>
                      <a:pt x="47905" y="2785"/>
                      <a:pt x="48484" y="3303"/>
                    </a:cubicBezTo>
                    <a:cubicBezTo>
                      <a:pt x="48751" y="3541"/>
                      <a:pt x="49171" y="3490"/>
                      <a:pt x="49483" y="3737"/>
                    </a:cubicBezTo>
                    <a:cubicBezTo>
                      <a:pt x="50081" y="4210"/>
                      <a:pt x="50396" y="4821"/>
                      <a:pt x="50790" y="5416"/>
                    </a:cubicBezTo>
                    <a:cubicBezTo>
                      <a:pt x="51012" y="5750"/>
                      <a:pt x="51030" y="6218"/>
                      <a:pt x="51476" y="6445"/>
                    </a:cubicBezTo>
                    <a:cubicBezTo>
                      <a:pt x="51593" y="6505"/>
                      <a:pt x="51531" y="6690"/>
                      <a:pt x="51541" y="6821"/>
                    </a:cubicBezTo>
                    <a:cubicBezTo>
                      <a:pt x="51569" y="7195"/>
                      <a:pt x="51588" y="7555"/>
                      <a:pt x="51778" y="7924"/>
                    </a:cubicBezTo>
                    <a:cubicBezTo>
                      <a:pt x="51972" y="8300"/>
                      <a:pt x="51771" y="8758"/>
                      <a:pt x="51889" y="9199"/>
                    </a:cubicBezTo>
                    <a:cubicBezTo>
                      <a:pt x="52021" y="9696"/>
                      <a:pt x="52105" y="10221"/>
                      <a:pt x="52166" y="10743"/>
                    </a:cubicBezTo>
                    <a:cubicBezTo>
                      <a:pt x="52256" y="11520"/>
                      <a:pt x="52309" y="12297"/>
                      <a:pt x="52381" y="13074"/>
                    </a:cubicBezTo>
                    <a:cubicBezTo>
                      <a:pt x="52432" y="13630"/>
                      <a:pt x="52491" y="14190"/>
                      <a:pt x="52540" y="14742"/>
                    </a:cubicBezTo>
                    <a:cubicBezTo>
                      <a:pt x="52585" y="15263"/>
                      <a:pt x="52581" y="15798"/>
                      <a:pt x="52618" y="16329"/>
                    </a:cubicBezTo>
                    <a:cubicBezTo>
                      <a:pt x="52633" y="16551"/>
                      <a:pt x="52401" y="16651"/>
                      <a:pt x="52176" y="16651"/>
                    </a:cubicBezTo>
                    <a:cubicBezTo>
                      <a:pt x="52129" y="16651"/>
                      <a:pt x="52082" y="16646"/>
                      <a:pt x="52038" y="16638"/>
                    </a:cubicBezTo>
                    <a:cubicBezTo>
                      <a:pt x="51774" y="16586"/>
                      <a:pt x="51512" y="16568"/>
                      <a:pt x="51250" y="16568"/>
                    </a:cubicBezTo>
                    <a:cubicBezTo>
                      <a:pt x="50637" y="16568"/>
                      <a:pt x="50026" y="16667"/>
                      <a:pt x="49413" y="16667"/>
                    </a:cubicBezTo>
                    <a:cubicBezTo>
                      <a:pt x="49315" y="16667"/>
                      <a:pt x="49217" y="16664"/>
                      <a:pt x="49119" y="16659"/>
                    </a:cubicBezTo>
                    <a:cubicBezTo>
                      <a:pt x="49042" y="16654"/>
                      <a:pt x="48943" y="16635"/>
                      <a:pt x="48847" y="16635"/>
                    </a:cubicBezTo>
                    <a:cubicBezTo>
                      <a:pt x="48699" y="16635"/>
                      <a:pt x="48559" y="16680"/>
                      <a:pt x="48517" y="16893"/>
                    </a:cubicBezTo>
                    <a:cubicBezTo>
                      <a:pt x="48511" y="16918"/>
                      <a:pt x="48452" y="16955"/>
                      <a:pt x="48425" y="16955"/>
                    </a:cubicBezTo>
                    <a:cubicBezTo>
                      <a:pt x="48422" y="16955"/>
                      <a:pt x="48420" y="16955"/>
                      <a:pt x="48418" y="16954"/>
                    </a:cubicBezTo>
                    <a:cubicBezTo>
                      <a:pt x="48197" y="16876"/>
                      <a:pt x="47979" y="16846"/>
                      <a:pt x="47762" y="16846"/>
                    </a:cubicBezTo>
                    <a:cubicBezTo>
                      <a:pt x="47095" y="16846"/>
                      <a:pt x="46445" y="17131"/>
                      <a:pt x="45778" y="17162"/>
                    </a:cubicBezTo>
                    <a:cubicBezTo>
                      <a:pt x="44389" y="17225"/>
                      <a:pt x="42988" y="17165"/>
                      <a:pt x="41595" y="17309"/>
                    </a:cubicBezTo>
                    <a:cubicBezTo>
                      <a:pt x="41142" y="17356"/>
                      <a:pt x="40684" y="17371"/>
                      <a:pt x="40225" y="17371"/>
                    </a:cubicBezTo>
                    <a:cubicBezTo>
                      <a:pt x="39458" y="17371"/>
                      <a:pt x="38686" y="17330"/>
                      <a:pt x="37919" y="17330"/>
                    </a:cubicBezTo>
                    <a:cubicBezTo>
                      <a:pt x="37912" y="17330"/>
                      <a:pt x="37905" y="17330"/>
                      <a:pt x="37898" y="17330"/>
                    </a:cubicBezTo>
                    <a:cubicBezTo>
                      <a:pt x="37461" y="17330"/>
                      <a:pt x="37025" y="17351"/>
                      <a:pt x="36589" y="17352"/>
                    </a:cubicBezTo>
                    <a:cubicBezTo>
                      <a:pt x="36558" y="17352"/>
                      <a:pt x="36527" y="17352"/>
                      <a:pt x="36495" y="17352"/>
                    </a:cubicBezTo>
                    <a:cubicBezTo>
                      <a:pt x="35771" y="17352"/>
                      <a:pt x="35047" y="17344"/>
                      <a:pt x="34323" y="17344"/>
                    </a:cubicBezTo>
                    <a:cubicBezTo>
                      <a:pt x="33940" y="17344"/>
                      <a:pt x="33557" y="17346"/>
                      <a:pt x="33174" y="17353"/>
                    </a:cubicBezTo>
                    <a:cubicBezTo>
                      <a:pt x="32847" y="17360"/>
                      <a:pt x="32520" y="17362"/>
                      <a:pt x="32193" y="17362"/>
                    </a:cubicBezTo>
                    <a:cubicBezTo>
                      <a:pt x="31767" y="17362"/>
                      <a:pt x="31340" y="17359"/>
                      <a:pt x="30915" y="17359"/>
                    </a:cubicBezTo>
                    <a:cubicBezTo>
                      <a:pt x="30386" y="17359"/>
                      <a:pt x="29859" y="17364"/>
                      <a:pt x="29334" y="17385"/>
                    </a:cubicBezTo>
                    <a:cubicBezTo>
                      <a:pt x="28763" y="17409"/>
                      <a:pt x="28193" y="17416"/>
                      <a:pt x="27622" y="17416"/>
                    </a:cubicBezTo>
                    <a:cubicBezTo>
                      <a:pt x="26980" y="17416"/>
                      <a:pt x="26338" y="17407"/>
                      <a:pt x="25696" y="17407"/>
                    </a:cubicBezTo>
                    <a:cubicBezTo>
                      <a:pt x="24935" y="17407"/>
                      <a:pt x="24175" y="17419"/>
                      <a:pt x="23414" y="17468"/>
                    </a:cubicBezTo>
                    <a:cubicBezTo>
                      <a:pt x="22490" y="17528"/>
                      <a:pt x="21548" y="17571"/>
                      <a:pt x="20641" y="17658"/>
                    </a:cubicBezTo>
                    <a:cubicBezTo>
                      <a:pt x="19529" y="17765"/>
                      <a:pt x="18414" y="17819"/>
                      <a:pt x="17298" y="17819"/>
                    </a:cubicBezTo>
                    <a:cubicBezTo>
                      <a:pt x="17123" y="17819"/>
                      <a:pt x="16948" y="17818"/>
                      <a:pt x="16773" y="17815"/>
                    </a:cubicBezTo>
                    <a:cubicBezTo>
                      <a:pt x="15443" y="17794"/>
                      <a:pt x="14109" y="17701"/>
                      <a:pt x="12781" y="17701"/>
                    </a:cubicBezTo>
                    <a:cubicBezTo>
                      <a:pt x="12411" y="17701"/>
                      <a:pt x="12041" y="17708"/>
                      <a:pt x="11672" y="17726"/>
                    </a:cubicBezTo>
                    <a:cubicBezTo>
                      <a:pt x="10711" y="17772"/>
                      <a:pt x="9751" y="17802"/>
                      <a:pt x="8791" y="17802"/>
                    </a:cubicBezTo>
                    <a:cubicBezTo>
                      <a:pt x="8616" y="17802"/>
                      <a:pt x="8440" y="17801"/>
                      <a:pt x="8265" y="17799"/>
                    </a:cubicBezTo>
                    <a:cubicBezTo>
                      <a:pt x="7532" y="17792"/>
                      <a:pt x="6796" y="17677"/>
                      <a:pt x="6068" y="17677"/>
                    </a:cubicBezTo>
                    <a:cubicBezTo>
                      <a:pt x="5945" y="17677"/>
                      <a:pt x="5823" y="17680"/>
                      <a:pt x="5700" y="17688"/>
                    </a:cubicBezTo>
                    <a:cubicBezTo>
                      <a:pt x="5591" y="17695"/>
                      <a:pt x="5480" y="17698"/>
                      <a:pt x="5370" y="17698"/>
                    </a:cubicBezTo>
                    <a:cubicBezTo>
                      <a:pt x="4898" y="17698"/>
                      <a:pt x="4422" y="17647"/>
                      <a:pt x="3949" y="17647"/>
                    </a:cubicBezTo>
                    <a:cubicBezTo>
                      <a:pt x="3497" y="17647"/>
                      <a:pt x="3048" y="17693"/>
                      <a:pt x="2609" y="17874"/>
                    </a:cubicBezTo>
                    <a:cubicBezTo>
                      <a:pt x="2568" y="17891"/>
                      <a:pt x="2510" y="17902"/>
                      <a:pt x="2454" y="17902"/>
                    </a:cubicBezTo>
                    <a:cubicBezTo>
                      <a:pt x="2349" y="17902"/>
                      <a:pt x="2251" y="17862"/>
                      <a:pt x="2270" y="17741"/>
                    </a:cubicBezTo>
                    <a:cubicBezTo>
                      <a:pt x="2309" y="17489"/>
                      <a:pt x="2122" y="17195"/>
                      <a:pt x="2169" y="17082"/>
                    </a:cubicBezTo>
                    <a:cubicBezTo>
                      <a:pt x="2457" y="16370"/>
                      <a:pt x="2382" y="15627"/>
                      <a:pt x="2476" y="14904"/>
                    </a:cubicBezTo>
                    <a:cubicBezTo>
                      <a:pt x="2530" y="14496"/>
                      <a:pt x="3015" y="14120"/>
                      <a:pt x="2677" y="13702"/>
                    </a:cubicBezTo>
                    <a:cubicBezTo>
                      <a:pt x="2463" y="13437"/>
                      <a:pt x="2680" y="13108"/>
                      <a:pt x="2634" y="13042"/>
                    </a:cubicBezTo>
                    <a:cubicBezTo>
                      <a:pt x="2321" y="12594"/>
                      <a:pt x="3155" y="12197"/>
                      <a:pt x="2648" y="11777"/>
                    </a:cubicBezTo>
                    <a:cubicBezTo>
                      <a:pt x="2432" y="11598"/>
                      <a:pt x="2873" y="11604"/>
                      <a:pt x="2843" y="11335"/>
                    </a:cubicBezTo>
                    <a:cubicBezTo>
                      <a:pt x="2782" y="10801"/>
                      <a:pt x="2868" y="10238"/>
                      <a:pt x="2951" y="9684"/>
                    </a:cubicBezTo>
                    <a:cubicBezTo>
                      <a:pt x="3058" y="8966"/>
                      <a:pt x="3045" y="8228"/>
                      <a:pt x="3216" y="7507"/>
                    </a:cubicBezTo>
                    <a:cubicBezTo>
                      <a:pt x="3313" y="7102"/>
                      <a:pt x="3723" y="6837"/>
                      <a:pt x="3723" y="6389"/>
                    </a:cubicBezTo>
                    <a:cubicBezTo>
                      <a:pt x="3723" y="5842"/>
                      <a:pt x="4105" y="5400"/>
                      <a:pt x="4303" y="4916"/>
                    </a:cubicBezTo>
                    <a:cubicBezTo>
                      <a:pt x="4695" y="3955"/>
                      <a:pt x="5709" y="3783"/>
                      <a:pt x="6433" y="3277"/>
                    </a:cubicBezTo>
                    <a:cubicBezTo>
                      <a:pt x="6906" y="2948"/>
                      <a:pt x="7630" y="2927"/>
                      <a:pt x="8157" y="2579"/>
                    </a:cubicBezTo>
                    <a:cubicBezTo>
                      <a:pt x="8173" y="2569"/>
                      <a:pt x="8193" y="2565"/>
                      <a:pt x="8216" y="2565"/>
                    </a:cubicBezTo>
                    <a:cubicBezTo>
                      <a:pt x="8297" y="2565"/>
                      <a:pt x="8415" y="2614"/>
                      <a:pt x="8499" y="2628"/>
                    </a:cubicBezTo>
                    <a:cubicBezTo>
                      <a:pt x="8855" y="2583"/>
                      <a:pt x="9186" y="2651"/>
                      <a:pt x="9459" y="2287"/>
                    </a:cubicBezTo>
                    <a:cubicBezTo>
                      <a:pt x="9569" y="2142"/>
                      <a:pt x="9881" y="2088"/>
                      <a:pt x="10194" y="2088"/>
                    </a:cubicBezTo>
                    <a:cubicBezTo>
                      <a:pt x="10283" y="2088"/>
                      <a:pt x="10372" y="2092"/>
                      <a:pt x="10457" y="2100"/>
                    </a:cubicBezTo>
                    <a:cubicBezTo>
                      <a:pt x="10563" y="2110"/>
                      <a:pt x="10668" y="2115"/>
                      <a:pt x="10774" y="2115"/>
                    </a:cubicBezTo>
                    <a:cubicBezTo>
                      <a:pt x="11375" y="2115"/>
                      <a:pt x="11966" y="1966"/>
                      <a:pt x="12561" y="1868"/>
                    </a:cubicBezTo>
                    <a:cubicBezTo>
                      <a:pt x="12825" y="1825"/>
                      <a:pt x="13096" y="1813"/>
                      <a:pt x="13369" y="1813"/>
                    </a:cubicBezTo>
                    <a:cubicBezTo>
                      <a:pt x="13687" y="1813"/>
                      <a:pt x="14009" y="1829"/>
                      <a:pt x="14327" y="1829"/>
                    </a:cubicBezTo>
                    <a:cubicBezTo>
                      <a:pt x="14444" y="1829"/>
                      <a:pt x="14563" y="1841"/>
                      <a:pt x="14678" y="1841"/>
                    </a:cubicBezTo>
                    <a:cubicBezTo>
                      <a:pt x="14864" y="1841"/>
                      <a:pt x="15043" y="1811"/>
                      <a:pt x="15197" y="1656"/>
                    </a:cubicBezTo>
                    <a:cubicBezTo>
                      <a:pt x="15249" y="1603"/>
                      <a:pt x="15302" y="1583"/>
                      <a:pt x="15358" y="1583"/>
                    </a:cubicBezTo>
                    <a:cubicBezTo>
                      <a:pt x="15432" y="1583"/>
                      <a:pt x="15510" y="1619"/>
                      <a:pt x="15592" y="1664"/>
                    </a:cubicBezTo>
                    <a:cubicBezTo>
                      <a:pt x="15777" y="1765"/>
                      <a:pt x="15960" y="1800"/>
                      <a:pt x="16144" y="1800"/>
                    </a:cubicBezTo>
                    <a:cubicBezTo>
                      <a:pt x="16386" y="1800"/>
                      <a:pt x="16632" y="1739"/>
                      <a:pt x="16892" y="1682"/>
                    </a:cubicBezTo>
                    <a:cubicBezTo>
                      <a:pt x="17145" y="1628"/>
                      <a:pt x="17422" y="1418"/>
                      <a:pt x="17701" y="1418"/>
                    </a:cubicBezTo>
                    <a:cubicBezTo>
                      <a:pt x="17852" y="1418"/>
                      <a:pt x="18003" y="1480"/>
                      <a:pt x="18151" y="1660"/>
                    </a:cubicBezTo>
                    <a:cubicBezTo>
                      <a:pt x="18307" y="1555"/>
                      <a:pt x="18475" y="1536"/>
                      <a:pt x="18646" y="1536"/>
                    </a:cubicBezTo>
                    <a:cubicBezTo>
                      <a:pt x="18738" y="1536"/>
                      <a:pt x="18830" y="1542"/>
                      <a:pt x="18922" y="1542"/>
                    </a:cubicBezTo>
                    <a:cubicBezTo>
                      <a:pt x="18981" y="1542"/>
                      <a:pt x="19039" y="1539"/>
                      <a:pt x="19096" y="1532"/>
                    </a:cubicBezTo>
                    <a:cubicBezTo>
                      <a:pt x="19202" y="1520"/>
                      <a:pt x="19287" y="1481"/>
                      <a:pt x="19377" y="1481"/>
                    </a:cubicBezTo>
                    <a:cubicBezTo>
                      <a:pt x="19437" y="1481"/>
                      <a:pt x="19499" y="1499"/>
                      <a:pt x="19571" y="1554"/>
                    </a:cubicBezTo>
                    <a:cubicBezTo>
                      <a:pt x="19647" y="1614"/>
                      <a:pt x="19740" y="1638"/>
                      <a:pt x="19832" y="1638"/>
                    </a:cubicBezTo>
                    <a:cubicBezTo>
                      <a:pt x="19960" y="1638"/>
                      <a:pt x="20084" y="1591"/>
                      <a:pt x="20155" y="1527"/>
                    </a:cubicBezTo>
                    <a:cubicBezTo>
                      <a:pt x="20223" y="1465"/>
                      <a:pt x="20280" y="1445"/>
                      <a:pt x="20331" y="1445"/>
                    </a:cubicBezTo>
                    <a:cubicBezTo>
                      <a:pt x="20423" y="1445"/>
                      <a:pt x="20495" y="1512"/>
                      <a:pt x="20578" y="1512"/>
                    </a:cubicBezTo>
                    <a:cubicBezTo>
                      <a:pt x="20579" y="1512"/>
                      <a:pt x="20581" y="1512"/>
                      <a:pt x="20582" y="1512"/>
                    </a:cubicBezTo>
                    <a:cubicBezTo>
                      <a:pt x="20585" y="1511"/>
                      <a:pt x="20587" y="1511"/>
                      <a:pt x="20590" y="1511"/>
                    </a:cubicBezTo>
                    <a:cubicBezTo>
                      <a:pt x="20787" y="1511"/>
                      <a:pt x="21017" y="1683"/>
                      <a:pt x="21222" y="1683"/>
                    </a:cubicBezTo>
                    <a:cubicBezTo>
                      <a:pt x="21345" y="1683"/>
                      <a:pt x="21460" y="1620"/>
                      <a:pt x="21552" y="1420"/>
                    </a:cubicBezTo>
                    <a:cubicBezTo>
                      <a:pt x="21592" y="1456"/>
                      <a:pt x="21636" y="1469"/>
                      <a:pt x="21684" y="1469"/>
                    </a:cubicBezTo>
                    <a:cubicBezTo>
                      <a:pt x="21794" y="1469"/>
                      <a:pt x="21920" y="1403"/>
                      <a:pt x="22037" y="1403"/>
                    </a:cubicBezTo>
                    <a:cubicBezTo>
                      <a:pt x="22130" y="1403"/>
                      <a:pt x="22218" y="1444"/>
                      <a:pt x="22288" y="1588"/>
                    </a:cubicBezTo>
                    <a:cubicBezTo>
                      <a:pt x="22313" y="1640"/>
                      <a:pt x="22330" y="1660"/>
                      <a:pt x="22343" y="1660"/>
                    </a:cubicBezTo>
                    <a:cubicBezTo>
                      <a:pt x="22388" y="1660"/>
                      <a:pt x="22390" y="1428"/>
                      <a:pt x="22527" y="1428"/>
                    </a:cubicBezTo>
                    <a:cubicBezTo>
                      <a:pt x="22552" y="1428"/>
                      <a:pt x="22581" y="1435"/>
                      <a:pt x="22616" y="1453"/>
                    </a:cubicBezTo>
                    <a:cubicBezTo>
                      <a:pt x="22704" y="1499"/>
                      <a:pt x="22800" y="1515"/>
                      <a:pt x="22898" y="1515"/>
                    </a:cubicBezTo>
                    <a:cubicBezTo>
                      <a:pt x="23131" y="1515"/>
                      <a:pt x="23381" y="1424"/>
                      <a:pt x="23597" y="1424"/>
                    </a:cubicBezTo>
                    <a:cubicBezTo>
                      <a:pt x="23620" y="1424"/>
                      <a:pt x="23642" y="1425"/>
                      <a:pt x="23665" y="1427"/>
                    </a:cubicBezTo>
                    <a:cubicBezTo>
                      <a:pt x="23715" y="1432"/>
                      <a:pt x="23766" y="1434"/>
                      <a:pt x="23818" y="1434"/>
                    </a:cubicBezTo>
                    <a:cubicBezTo>
                      <a:pt x="24044" y="1434"/>
                      <a:pt x="24276" y="1394"/>
                      <a:pt x="24503" y="1394"/>
                    </a:cubicBezTo>
                    <a:cubicBezTo>
                      <a:pt x="24704" y="1394"/>
                      <a:pt x="24902" y="1426"/>
                      <a:pt x="25090" y="1546"/>
                    </a:cubicBezTo>
                    <a:cubicBezTo>
                      <a:pt x="25134" y="1573"/>
                      <a:pt x="25174" y="1584"/>
                      <a:pt x="25212" y="1584"/>
                    </a:cubicBezTo>
                    <a:cubicBezTo>
                      <a:pt x="25358" y="1584"/>
                      <a:pt x="25475" y="1428"/>
                      <a:pt x="25631" y="1428"/>
                    </a:cubicBezTo>
                    <a:cubicBezTo>
                      <a:pt x="25645" y="1428"/>
                      <a:pt x="25659" y="1429"/>
                      <a:pt x="25674" y="1432"/>
                    </a:cubicBezTo>
                    <a:cubicBezTo>
                      <a:pt x="25909" y="1477"/>
                      <a:pt x="26151" y="1485"/>
                      <a:pt x="26390" y="1485"/>
                    </a:cubicBezTo>
                    <a:cubicBezTo>
                      <a:pt x="26536" y="1485"/>
                      <a:pt x="26681" y="1482"/>
                      <a:pt x="26824" y="1482"/>
                    </a:cubicBezTo>
                    <a:cubicBezTo>
                      <a:pt x="26985" y="1482"/>
                      <a:pt x="27143" y="1486"/>
                      <a:pt x="27297" y="1503"/>
                    </a:cubicBezTo>
                    <a:cubicBezTo>
                      <a:pt x="27369" y="1511"/>
                      <a:pt x="27441" y="1514"/>
                      <a:pt x="27512" y="1514"/>
                    </a:cubicBezTo>
                    <a:cubicBezTo>
                      <a:pt x="27866" y="1514"/>
                      <a:pt x="28214" y="1434"/>
                      <a:pt x="28513" y="1434"/>
                    </a:cubicBezTo>
                    <a:cubicBezTo>
                      <a:pt x="28606" y="1434"/>
                      <a:pt x="28695" y="1442"/>
                      <a:pt x="28778" y="1463"/>
                    </a:cubicBezTo>
                    <a:cubicBezTo>
                      <a:pt x="28892" y="1491"/>
                      <a:pt x="29003" y="1502"/>
                      <a:pt x="29111" y="1502"/>
                    </a:cubicBezTo>
                    <a:cubicBezTo>
                      <a:pt x="29456" y="1502"/>
                      <a:pt x="29772" y="1393"/>
                      <a:pt x="30062" y="1393"/>
                    </a:cubicBezTo>
                    <a:cubicBezTo>
                      <a:pt x="30143" y="1393"/>
                      <a:pt x="30223" y="1401"/>
                      <a:pt x="30300" y="1424"/>
                    </a:cubicBezTo>
                    <a:cubicBezTo>
                      <a:pt x="30418" y="1458"/>
                      <a:pt x="30538" y="1471"/>
                      <a:pt x="30657" y="1471"/>
                    </a:cubicBezTo>
                    <a:cubicBezTo>
                      <a:pt x="30997" y="1471"/>
                      <a:pt x="31336" y="1368"/>
                      <a:pt x="31664" y="1368"/>
                    </a:cubicBezTo>
                    <a:cubicBezTo>
                      <a:pt x="31882" y="1368"/>
                      <a:pt x="32094" y="1413"/>
                      <a:pt x="32298" y="1563"/>
                    </a:cubicBezTo>
                    <a:cubicBezTo>
                      <a:pt x="32599" y="1383"/>
                      <a:pt x="32930" y="1336"/>
                      <a:pt x="33260" y="1336"/>
                    </a:cubicBezTo>
                    <a:close/>
                    <a:moveTo>
                      <a:pt x="51948" y="17784"/>
                    </a:moveTo>
                    <a:cubicBezTo>
                      <a:pt x="52101" y="17784"/>
                      <a:pt x="52269" y="18068"/>
                      <a:pt x="52499" y="18068"/>
                    </a:cubicBezTo>
                    <a:cubicBezTo>
                      <a:pt x="52526" y="18068"/>
                      <a:pt x="52554" y="18064"/>
                      <a:pt x="52582" y="18056"/>
                    </a:cubicBezTo>
                    <a:cubicBezTo>
                      <a:pt x="52584" y="18055"/>
                      <a:pt x="52586" y="18055"/>
                      <a:pt x="52588" y="18055"/>
                    </a:cubicBezTo>
                    <a:cubicBezTo>
                      <a:pt x="52699" y="18055"/>
                      <a:pt x="53016" y="18893"/>
                      <a:pt x="52913" y="18980"/>
                    </a:cubicBezTo>
                    <a:cubicBezTo>
                      <a:pt x="52700" y="19161"/>
                      <a:pt x="52860" y="19350"/>
                      <a:pt x="52897" y="19513"/>
                    </a:cubicBezTo>
                    <a:cubicBezTo>
                      <a:pt x="52984" y="19881"/>
                      <a:pt x="52764" y="20320"/>
                      <a:pt x="53181" y="20621"/>
                    </a:cubicBezTo>
                    <a:cubicBezTo>
                      <a:pt x="53210" y="20642"/>
                      <a:pt x="53206" y="20731"/>
                      <a:pt x="53183" y="20773"/>
                    </a:cubicBezTo>
                    <a:cubicBezTo>
                      <a:pt x="52946" y="21205"/>
                      <a:pt x="53086" y="21651"/>
                      <a:pt x="53126" y="22091"/>
                    </a:cubicBezTo>
                    <a:cubicBezTo>
                      <a:pt x="53181" y="22684"/>
                      <a:pt x="53293" y="23275"/>
                      <a:pt x="53202" y="23875"/>
                    </a:cubicBezTo>
                    <a:cubicBezTo>
                      <a:pt x="53149" y="24223"/>
                      <a:pt x="53457" y="24401"/>
                      <a:pt x="53703" y="24601"/>
                    </a:cubicBezTo>
                    <a:cubicBezTo>
                      <a:pt x="53661" y="24663"/>
                      <a:pt x="53602" y="24681"/>
                      <a:pt x="53543" y="24681"/>
                    </a:cubicBezTo>
                    <a:cubicBezTo>
                      <a:pt x="53464" y="24681"/>
                      <a:pt x="53386" y="24650"/>
                      <a:pt x="53350" y="24650"/>
                    </a:cubicBezTo>
                    <a:cubicBezTo>
                      <a:pt x="53324" y="24650"/>
                      <a:pt x="53320" y="24666"/>
                      <a:pt x="53354" y="24721"/>
                    </a:cubicBezTo>
                    <a:cubicBezTo>
                      <a:pt x="53553" y="25052"/>
                      <a:pt x="53250" y="25425"/>
                      <a:pt x="53460" y="25641"/>
                    </a:cubicBezTo>
                    <a:cubicBezTo>
                      <a:pt x="54164" y="26364"/>
                      <a:pt x="53415" y="27140"/>
                      <a:pt x="53638" y="27901"/>
                    </a:cubicBezTo>
                    <a:cubicBezTo>
                      <a:pt x="53851" y="28633"/>
                      <a:pt x="53824" y="29445"/>
                      <a:pt x="53767" y="30213"/>
                    </a:cubicBezTo>
                    <a:cubicBezTo>
                      <a:pt x="53716" y="30890"/>
                      <a:pt x="53701" y="31599"/>
                      <a:pt x="53883" y="32201"/>
                    </a:cubicBezTo>
                    <a:cubicBezTo>
                      <a:pt x="54116" y="32972"/>
                      <a:pt x="53554" y="33773"/>
                      <a:pt x="54121" y="34478"/>
                    </a:cubicBezTo>
                    <a:cubicBezTo>
                      <a:pt x="53553" y="34914"/>
                      <a:pt x="53872" y="35468"/>
                      <a:pt x="53944" y="35950"/>
                    </a:cubicBezTo>
                    <a:cubicBezTo>
                      <a:pt x="54064" y="36756"/>
                      <a:pt x="53788" y="37598"/>
                      <a:pt x="54209" y="38373"/>
                    </a:cubicBezTo>
                    <a:cubicBezTo>
                      <a:pt x="53768" y="38675"/>
                      <a:pt x="54019" y="39098"/>
                      <a:pt x="54005" y="39459"/>
                    </a:cubicBezTo>
                    <a:cubicBezTo>
                      <a:pt x="53965" y="40541"/>
                      <a:pt x="53920" y="41629"/>
                      <a:pt x="53992" y="42709"/>
                    </a:cubicBezTo>
                    <a:cubicBezTo>
                      <a:pt x="54026" y="43220"/>
                      <a:pt x="53950" y="43725"/>
                      <a:pt x="54004" y="44238"/>
                    </a:cubicBezTo>
                    <a:cubicBezTo>
                      <a:pt x="54053" y="44708"/>
                      <a:pt x="54284" y="45275"/>
                      <a:pt x="54127" y="45624"/>
                    </a:cubicBezTo>
                    <a:cubicBezTo>
                      <a:pt x="53848" y="46250"/>
                      <a:pt x="54077" y="46806"/>
                      <a:pt x="54066" y="47386"/>
                    </a:cubicBezTo>
                    <a:cubicBezTo>
                      <a:pt x="54045" y="48554"/>
                      <a:pt x="54058" y="49722"/>
                      <a:pt x="54058" y="50890"/>
                    </a:cubicBezTo>
                    <a:cubicBezTo>
                      <a:pt x="54058" y="51791"/>
                      <a:pt x="54155" y="52705"/>
                      <a:pt x="54027" y="53590"/>
                    </a:cubicBezTo>
                    <a:cubicBezTo>
                      <a:pt x="53901" y="54452"/>
                      <a:pt x="53989" y="55302"/>
                      <a:pt x="53979" y="56155"/>
                    </a:cubicBezTo>
                    <a:cubicBezTo>
                      <a:pt x="53968" y="56968"/>
                      <a:pt x="53882" y="57779"/>
                      <a:pt x="53907" y="58592"/>
                    </a:cubicBezTo>
                    <a:cubicBezTo>
                      <a:pt x="53929" y="59332"/>
                      <a:pt x="54080" y="60089"/>
                      <a:pt x="53827" y="60810"/>
                    </a:cubicBezTo>
                    <a:cubicBezTo>
                      <a:pt x="53394" y="62037"/>
                      <a:pt x="53887" y="63234"/>
                      <a:pt x="53887" y="64443"/>
                    </a:cubicBezTo>
                    <a:cubicBezTo>
                      <a:pt x="53887" y="65810"/>
                      <a:pt x="53898" y="67181"/>
                      <a:pt x="53713" y="68548"/>
                    </a:cubicBezTo>
                    <a:cubicBezTo>
                      <a:pt x="53576" y="69555"/>
                      <a:pt x="53475" y="70575"/>
                      <a:pt x="53343" y="71578"/>
                    </a:cubicBezTo>
                    <a:cubicBezTo>
                      <a:pt x="53136" y="73170"/>
                      <a:pt x="52770" y="74779"/>
                      <a:pt x="51752" y="76172"/>
                    </a:cubicBezTo>
                    <a:cubicBezTo>
                      <a:pt x="51200" y="76929"/>
                      <a:pt x="50495" y="77574"/>
                      <a:pt x="49722" y="78105"/>
                    </a:cubicBezTo>
                    <a:cubicBezTo>
                      <a:pt x="49362" y="78353"/>
                      <a:pt x="48766" y="78445"/>
                      <a:pt x="48273" y="78594"/>
                    </a:cubicBezTo>
                    <a:cubicBezTo>
                      <a:pt x="47260" y="78899"/>
                      <a:pt x="46209" y="78765"/>
                      <a:pt x="45178" y="78837"/>
                    </a:cubicBezTo>
                    <a:cubicBezTo>
                      <a:pt x="43691" y="78939"/>
                      <a:pt x="42184" y="78872"/>
                      <a:pt x="40707" y="79038"/>
                    </a:cubicBezTo>
                    <a:cubicBezTo>
                      <a:pt x="39974" y="79120"/>
                      <a:pt x="39234" y="79275"/>
                      <a:pt x="38493" y="79337"/>
                    </a:cubicBezTo>
                    <a:cubicBezTo>
                      <a:pt x="37299" y="79439"/>
                      <a:pt x="36097" y="79451"/>
                      <a:pt x="34903" y="79544"/>
                    </a:cubicBezTo>
                    <a:cubicBezTo>
                      <a:pt x="34492" y="79575"/>
                      <a:pt x="34056" y="79608"/>
                      <a:pt x="33656" y="79608"/>
                    </a:cubicBezTo>
                    <a:cubicBezTo>
                      <a:pt x="33546" y="79608"/>
                      <a:pt x="33440" y="79605"/>
                      <a:pt x="33337" y="79600"/>
                    </a:cubicBezTo>
                    <a:cubicBezTo>
                      <a:pt x="33269" y="79596"/>
                      <a:pt x="33201" y="79595"/>
                      <a:pt x="33133" y="79595"/>
                    </a:cubicBezTo>
                    <a:cubicBezTo>
                      <a:pt x="32688" y="79595"/>
                      <a:pt x="32251" y="79665"/>
                      <a:pt x="31818" y="79665"/>
                    </a:cubicBezTo>
                    <a:cubicBezTo>
                      <a:pt x="31675" y="79665"/>
                      <a:pt x="31532" y="79657"/>
                      <a:pt x="31390" y="79637"/>
                    </a:cubicBezTo>
                    <a:cubicBezTo>
                      <a:pt x="31197" y="79609"/>
                      <a:pt x="31003" y="79598"/>
                      <a:pt x="30810" y="79598"/>
                    </a:cubicBezTo>
                    <a:cubicBezTo>
                      <a:pt x="30306" y="79598"/>
                      <a:pt x="29809" y="79675"/>
                      <a:pt x="29341" y="79740"/>
                    </a:cubicBezTo>
                    <a:cubicBezTo>
                      <a:pt x="28149" y="79905"/>
                      <a:pt x="26952" y="79894"/>
                      <a:pt x="25765" y="80021"/>
                    </a:cubicBezTo>
                    <a:cubicBezTo>
                      <a:pt x="25329" y="80068"/>
                      <a:pt x="24892" y="80082"/>
                      <a:pt x="24454" y="80082"/>
                    </a:cubicBezTo>
                    <a:cubicBezTo>
                      <a:pt x="23808" y="80082"/>
                      <a:pt x="23161" y="80052"/>
                      <a:pt x="22514" y="80052"/>
                    </a:cubicBezTo>
                    <a:cubicBezTo>
                      <a:pt x="22301" y="80052"/>
                      <a:pt x="22087" y="80055"/>
                      <a:pt x="21873" y="80064"/>
                    </a:cubicBezTo>
                    <a:cubicBezTo>
                      <a:pt x="21808" y="80067"/>
                      <a:pt x="21743" y="80068"/>
                      <a:pt x="21677" y="80068"/>
                    </a:cubicBezTo>
                    <a:cubicBezTo>
                      <a:pt x="21032" y="80068"/>
                      <a:pt x="20358" y="79947"/>
                      <a:pt x="19709" y="79904"/>
                    </a:cubicBezTo>
                    <a:cubicBezTo>
                      <a:pt x="18790" y="79844"/>
                      <a:pt x="17883" y="79671"/>
                      <a:pt x="16953" y="79660"/>
                    </a:cubicBezTo>
                    <a:cubicBezTo>
                      <a:pt x="16393" y="79654"/>
                      <a:pt x="15816" y="79504"/>
                      <a:pt x="15244" y="79425"/>
                    </a:cubicBezTo>
                    <a:cubicBezTo>
                      <a:pt x="13561" y="79191"/>
                      <a:pt x="11870" y="79143"/>
                      <a:pt x="10177" y="79120"/>
                    </a:cubicBezTo>
                    <a:cubicBezTo>
                      <a:pt x="9131" y="79105"/>
                      <a:pt x="8171" y="78904"/>
                      <a:pt x="7345" y="78331"/>
                    </a:cubicBezTo>
                    <a:cubicBezTo>
                      <a:pt x="6830" y="77973"/>
                      <a:pt x="6223" y="77760"/>
                      <a:pt x="5676" y="77469"/>
                    </a:cubicBezTo>
                    <a:cubicBezTo>
                      <a:pt x="5130" y="77179"/>
                      <a:pt x="4888" y="76747"/>
                      <a:pt x="4528" y="76378"/>
                    </a:cubicBezTo>
                    <a:cubicBezTo>
                      <a:pt x="4324" y="76170"/>
                      <a:pt x="4434" y="75732"/>
                      <a:pt x="3977" y="75646"/>
                    </a:cubicBezTo>
                    <a:cubicBezTo>
                      <a:pt x="4253" y="75114"/>
                      <a:pt x="3599" y="74685"/>
                      <a:pt x="3752" y="74219"/>
                    </a:cubicBezTo>
                    <a:cubicBezTo>
                      <a:pt x="3849" y="73927"/>
                      <a:pt x="3574" y="73921"/>
                      <a:pt x="3572" y="73838"/>
                    </a:cubicBezTo>
                    <a:cubicBezTo>
                      <a:pt x="3552" y="73201"/>
                      <a:pt x="3367" y="72638"/>
                      <a:pt x="3108" y="72034"/>
                    </a:cubicBezTo>
                    <a:cubicBezTo>
                      <a:pt x="2939" y="71640"/>
                      <a:pt x="2956" y="71049"/>
                      <a:pt x="2915" y="70546"/>
                    </a:cubicBezTo>
                    <a:cubicBezTo>
                      <a:pt x="2887" y="70203"/>
                      <a:pt x="2881" y="69856"/>
                      <a:pt x="2509" y="69632"/>
                    </a:cubicBezTo>
                    <a:cubicBezTo>
                      <a:pt x="2462" y="69603"/>
                      <a:pt x="2440" y="69442"/>
                      <a:pt x="2465" y="69427"/>
                    </a:cubicBezTo>
                    <a:cubicBezTo>
                      <a:pt x="2890" y="69180"/>
                      <a:pt x="2274" y="68699"/>
                      <a:pt x="2732" y="68470"/>
                    </a:cubicBezTo>
                    <a:cubicBezTo>
                      <a:pt x="2315" y="67847"/>
                      <a:pt x="2664" y="67104"/>
                      <a:pt x="2321" y="66446"/>
                    </a:cubicBezTo>
                    <a:cubicBezTo>
                      <a:pt x="2099" y="66019"/>
                      <a:pt x="2501" y="65508"/>
                      <a:pt x="2297" y="65015"/>
                    </a:cubicBezTo>
                    <a:cubicBezTo>
                      <a:pt x="2187" y="64750"/>
                      <a:pt x="2227" y="64435"/>
                      <a:pt x="2203" y="64142"/>
                    </a:cubicBezTo>
                    <a:cubicBezTo>
                      <a:pt x="2199" y="64089"/>
                      <a:pt x="2193" y="64030"/>
                      <a:pt x="2212" y="63982"/>
                    </a:cubicBezTo>
                    <a:cubicBezTo>
                      <a:pt x="2524" y="63156"/>
                      <a:pt x="2144" y="62308"/>
                      <a:pt x="2293" y="61489"/>
                    </a:cubicBezTo>
                    <a:cubicBezTo>
                      <a:pt x="2501" y="60352"/>
                      <a:pt x="2045" y="59227"/>
                      <a:pt x="2332" y="58077"/>
                    </a:cubicBezTo>
                    <a:cubicBezTo>
                      <a:pt x="2445" y="57629"/>
                      <a:pt x="2429" y="57046"/>
                      <a:pt x="2144" y="56567"/>
                    </a:cubicBezTo>
                    <a:cubicBezTo>
                      <a:pt x="2068" y="56440"/>
                      <a:pt x="2180" y="56406"/>
                      <a:pt x="2256" y="56348"/>
                    </a:cubicBezTo>
                    <a:cubicBezTo>
                      <a:pt x="2357" y="56269"/>
                      <a:pt x="2464" y="56160"/>
                      <a:pt x="2371" y="56051"/>
                    </a:cubicBezTo>
                    <a:cubicBezTo>
                      <a:pt x="1783" y="55362"/>
                      <a:pt x="2512" y="54645"/>
                      <a:pt x="2302" y="53939"/>
                    </a:cubicBezTo>
                    <a:cubicBezTo>
                      <a:pt x="2200" y="53600"/>
                      <a:pt x="2309" y="53215"/>
                      <a:pt x="2112" y="52878"/>
                    </a:cubicBezTo>
                    <a:cubicBezTo>
                      <a:pt x="2093" y="52845"/>
                      <a:pt x="2054" y="52789"/>
                      <a:pt x="2066" y="52777"/>
                    </a:cubicBezTo>
                    <a:cubicBezTo>
                      <a:pt x="2625" y="52189"/>
                      <a:pt x="1990" y="51483"/>
                      <a:pt x="2292" y="50835"/>
                    </a:cubicBezTo>
                    <a:cubicBezTo>
                      <a:pt x="2381" y="50642"/>
                      <a:pt x="2353" y="50177"/>
                      <a:pt x="2192" y="49835"/>
                    </a:cubicBezTo>
                    <a:cubicBezTo>
                      <a:pt x="2106" y="49653"/>
                      <a:pt x="2136" y="49344"/>
                      <a:pt x="2184" y="49156"/>
                    </a:cubicBezTo>
                    <a:cubicBezTo>
                      <a:pt x="2332" y="48581"/>
                      <a:pt x="2140" y="48064"/>
                      <a:pt x="2028" y="47529"/>
                    </a:cubicBezTo>
                    <a:cubicBezTo>
                      <a:pt x="2000" y="47400"/>
                      <a:pt x="2002" y="47312"/>
                      <a:pt x="2167" y="47260"/>
                    </a:cubicBezTo>
                    <a:cubicBezTo>
                      <a:pt x="2231" y="47240"/>
                      <a:pt x="2319" y="47106"/>
                      <a:pt x="2311" y="47099"/>
                    </a:cubicBezTo>
                    <a:cubicBezTo>
                      <a:pt x="1680" y="46504"/>
                      <a:pt x="2512" y="45773"/>
                      <a:pt x="2085" y="45140"/>
                    </a:cubicBezTo>
                    <a:cubicBezTo>
                      <a:pt x="1952" y="44944"/>
                      <a:pt x="1965" y="44619"/>
                      <a:pt x="2021" y="44375"/>
                    </a:cubicBezTo>
                    <a:cubicBezTo>
                      <a:pt x="2150" y="43812"/>
                      <a:pt x="2140" y="43311"/>
                      <a:pt x="1958" y="42728"/>
                    </a:cubicBezTo>
                    <a:cubicBezTo>
                      <a:pt x="1838" y="42341"/>
                      <a:pt x="2115" y="41834"/>
                      <a:pt x="1735" y="41402"/>
                    </a:cubicBezTo>
                    <a:cubicBezTo>
                      <a:pt x="1551" y="41193"/>
                      <a:pt x="1949" y="41055"/>
                      <a:pt x="1934" y="40739"/>
                    </a:cubicBezTo>
                    <a:cubicBezTo>
                      <a:pt x="1902" y="40094"/>
                      <a:pt x="1645" y="39414"/>
                      <a:pt x="1960" y="38765"/>
                    </a:cubicBezTo>
                    <a:cubicBezTo>
                      <a:pt x="1381" y="38559"/>
                      <a:pt x="2255" y="37950"/>
                      <a:pt x="1625" y="37738"/>
                    </a:cubicBezTo>
                    <a:cubicBezTo>
                      <a:pt x="1612" y="37733"/>
                      <a:pt x="1766" y="37432"/>
                      <a:pt x="1761" y="37272"/>
                    </a:cubicBezTo>
                    <a:cubicBezTo>
                      <a:pt x="1750" y="36871"/>
                      <a:pt x="1774" y="36447"/>
                      <a:pt x="1635" y="36079"/>
                    </a:cubicBezTo>
                    <a:cubicBezTo>
                      <a:pt x="1358" y="35342"/>
                      <a:pt x="1763" y="34650"/>
                      <a:pt x="1687" y="33942"/>
                    </a:cubicBezTo>
                    <a:cubicBezTo>
                      <a:pt x="1653" y="33629"/>
                      <a:pt x="1477" y="33331"/>
                      <a:pt x="1812" y="33073"/>
                    </a:cubicBezTo>
                    <a:cubicBezTo>
                      <a:pt x="1405" y="32813"/>
                      <a:pt x="1741" y="32452"/>
                      <a:pt x="1659" y="32146"/>
                    </a:cubicBezTo>
                    <a:cubicBezTo>
                      <a:pt x="1592" y="31897"/>
                      <a:pt x="1421" y="31648"/>
                      <a:pt x="1766" y="31417"/>
                    </a:cubicBezTo>
                    <a:cubicBezTo>
                      <a:pt x="1809" y="31388"/>
                      <a:pt x="1701" y="30965"/>
                      <a:pt x="1674" y="30727"/>
                    </a:cubicBezTo>
                    <a:cubicBezTo>
                      <a:pt x="1592" y="30014"/>
                      <a:pt x="2216" y="29301"/>
                      <a:pt x="1682" y="28577"/>
                    </a:cubicBezTo>
                    <a:cubicBezTo>
                      <a:pt x="1654" y="28540"/>
                      <a:pt x="1634" y="28182"/>
                      <a:pt x="1601" y="27975"/>
                    </a:cubicBezTo>
                    <a:cubicBezTo>
                      <a:pt x="1584" y="27867"/>
                      <a:pt x="1531" y="27748"/>
                      <a:pt x="1730" y="27748"/>
                    </a:cubicBezTo>
                    <a:cubicBezTo>
                      <a:pt x="1736" y="27748"/>
                      <a:pt x="1743" y="27748"/>
                      <a:pt x="1751" y="27749"/>
                    </a:cubicBezTo>
                    <a:cubicBezTo>
                      <a:pt x="1753" y="27749"/>
                      <a:pt x="1755" y="27749"/>
                      <a:pt x="1757" y="27749"/>
                    </a:cubicBezTo>
                    <a:cubicBezTo>
                      <a:pt x="1875" y="27749"/>
                      <a:pt x="1979" y="27642"/>
                      <a:pt x="1945" y="27564"/>
                    </a:cubicBezTo>
                    <a:cubicBezTo>
                      <a:pt x="1679" y="26935"/>
                      <a:pt x="1858" y="26323"/>
                      <a:pt x="2005" y="25709"/>
                    </a:cubicBezTo>
                    <a:cubicBezTo>
                      <a:pt x="2034" y="25582"/>
                      <a:pt x="1901" y="25414"/>
                      <a:pt x="1922" y="25395"/>
                    </a:cubicBezTo>
                    <a:cubicBezTo>
                      <a:pt x="2075" y="25265"/>
                      <a:pt x="1444" y="24906"/>
                      <a:pt x="1965" y="24906"/>
                    </a:cubicBezTo>
                    <a:cubicBezTo>
                      <a:pt x="2001" y="24906"/>
                      <a:pt x="2043" y="24908"/>
                      <a:pt x="2090" y="24912"/>
                    </a:cubicBezTo>
                    <a:cubicBezTo>
                      <a:pt x="2098" y="24759"/>
                      <a:pt x="2126" y="24604"/>
                      <a:pt x="2110" y="24454"/>
                    </a:cubicBezTo>
                    <a:cubicBezTo>
                      <a:pt x="2018" y="23535"/>
                      <a:pt x="1924" y="22633"/>
                      <a:pt x="2182" y="21705"/>
                    </a:cubicBezTo>
                    <a:cubicBezTo>
                      <a:pt x="2315" y="21230"/>
                      <a:pt x="2016" y="20661"/>
                      <a:pt x="2125" y="20173"/>
                    </a:cubicBezTo>
                    <a:cubicBezTo>
                      <a:pt x="2192" y="19866"/>
                      <a:pt x="2034" y="19655"/>
                      <a:pt x="2046" y="19401"/>
                    </a:cubicBezTo>
                    <a:cubicBezTo>
                      <a:pt x="2063" y="19105"/>
                      <a:pt x="2299" y="18955"/>
                      <a:pt x="2551" y="18955"/>
                    </a:cubicBezTo>
                    <a:cubicBezTo>
                      <a:pt x="2582" y="18955"/>
                      <a:pt x="2614" y="18957"/>
                      <a:pt x="2646" y="18962"/>
                    </a:cubicBezTo>
                    <a:cubicBezTo>
                      <a:pt x="2739" y="18976"/>
                      <a:pt x="2829" y="18982"/>
                      <a:pt x="2917" y="18982"/>
                    </a:cubicBezTo>
                    <a:cubicBezTo>
                      <a:pt x="3225" y="18982"/>
                      <a:pt x="3513" y="18909"/>
                      <a:pt x="3806" y="18847"/>
                    </a:cubicBezTo>
                    <a:cubicBezTo>
                      <a:pt x="3870" y="18834"/>
                      <a:pt x="3933" y="18828"/>
                      <a:pt x="3994" y="18828"/>
                    </a:cubicBezTo>
                    <a:cubicBezTo>
                      <a:pt x="4259" y="18828"/>
                      <a:pt x="4507" y="18927"/>
                      <a:pt x="4778" y="18927"/>
                    </a:cubicBezTo>
                    <a:cubicBezTo>
                      <a:pt x="4815" y="18927"/>
                      <a:pt x="4852" y="18926"/>
                      <a:pt x="4889" y="18921"/>
                    </a:cubicBezTo>
                    <a:cubicBezTo>
                      <a:pt x="5113" y="18897"/>
                      <a:pt x="5337" y="18887"/>
                      <a:pt x="5561" y="18887"/>
                    </a:cubicBezTo>
                    <a:cubicBezTo>
                      <a:pt x="6194" y="18887"/>
                      <a:pt x="6827" y="18969"/>
                      <a:pt x="7463" y="19050"/>
                    </a:cubicBezTo>
                    <a:cubicBezTo>
                      <a:pt x="8039" y="19123"/>
                      <a:pt x="8619" y="19159"/>
                      <a:pt x="9201" y="19159"/>
                    </a:cubicBezTo>
                    <a:cubicBezTo>
                      <a:pt x="9722" y="19159"/>
                      <a:pt x="10246" y="19130"/>
                      <a:pt x="10770" y="19074"/>
                    </a:cubicBezTo>
                    <a:cubicBezTo>
                      <a:pt x="10860" y="19064"/>
                      <a:pt x="10952" y="19063"/>
                      <a:pt x="11044" y="19063"/>
                    </a:cubicBezTo>
                    <a:cubicBezTo>
                      <a:pt x="11103" y="19063"/>
                      <a:pt x="11162" y="19063"/>
                      <a:pt x="11221" y="19063"/>
                    </a:cubicBezTo>
                    <a:cubicBezTo>
                      <a:pt x="11494" y="19063"/>
                      <a:pt x="11761" y="19046"/>
                      <a:pt x="11995" y="18853"/>
                    </a:cubicBezTo>
                    <a:cubicBezTo>
                      <a:pt x="12151" y="19009"/>
                      <a:pt x="12323" y="19054"/>
                      <a:pt x="12498" y="19054"/>
                    </a:cubicBezTo>
                    <a:cubicBezTo>
                      <a:pt x="12747" y="19054"/>
                      <a:pt x="13005" y="18963"/>
                      <a:pt x="13244" y="18963"/>
                    </a:cubicBezTo>
                    <a:cubicBezTo>
                      <a:pt x="13324" y="18963"/>
                      <a:pt x="13402" y="18973"/>
                      <a:pt x="13477" y="19001"/>
                    </a:cubicBezTo>
                    <a:cubicBezTo>
                      <a:pt x="13722" y="19091"/>
                      <a:pt x="13965" y="19115"/>
                      <a:pt x="14207" y="19115"/>
                    </a:cubicBezTo>
                    <a:cubicBezTo>
                      <a:pt x="14479" y="19115"/>
                      <a:pt x="14750" y="19085"/>
                      <a:pt x="15021" y="19085"/>
                    </a:cubicBezTo>
                    <a:cubicBezTo>
                      <a:pt x="15124" y="19085"/>
                      <a:pt x="15228" y="19089"/>
                      <a:pt x="15331" y="19101"/>
                    </a:cubicBezTo>
                    <a:cubicBezTo>
                      <a:pt x="15613" y="19134"/>
                      <a:pt x="15899" y="19138"/>
                      <a:pt x="16184" y="19138"/>
                    </a:cubicBezTo>
                    <a:cubicBezTo>
                      <a:pt x="16266" y="19138"/>
                      <a:pt x="16349" y="19137"/>
                      <a:pt x="16431" y="19137"/>
                    </a:cubicBezTo>
                    <a:cubicBezTo>
                      <a:pt x="16720" y="19137"/>
                      <a:pt x="17007" y="19141"/>
                      <a:pt x="17286" y="19176"/>
                    </a:cubicBezTo>
                    <a:cubicBezTo>
                      <a:pt x="17385" y="19188"/>
                      <a:pt x="17483" y="19192"/>
                      <a:pt x="17579" y="19192"/>
                    </a:cubicBezTo>
                    <a:cubicBezTo>
                      <a:pt x="17978" y="19192"/>
                      <a:pt x="18355" y="19108"/>
                      <a:pt x="18747" y="19108"/>
                    </a:cubicBezTo>
                    <a:cubicBezTo>
                      <a:pt x="18756" y="19108"/>
                      <a:pt x="18765" y="19108"/>
                      <a:pt x="18774" y="19108"/>
                    </a:cubicBezTo>
                    <a:cubicBezTo>
                      <a:pt x="18848" y="19109"/>
                      <a:pt x="18922" y="19109"/>
                      <a:pt x="18996" y="19109"/>
                    </a:cubicBezTo>
                    <a:cubicBezTo>
                      <a:pt x="20344" y="19109"/>
                      <a:pt x="21692" y="18988"/>
                      <a:pt x="23039" y="18903"/>
                    </a:cubicBezTo>
                    <a:cubicBezTo>
                      <a:pt x="23749" y="18859"/>
                      <a:pt x="24455" y="18766"/>
                      <a:pt x="25164" y="18724"/>
                    </a:cubicBezTo>
                    <a:cubicBezTo>
                      <a:pt x="25182" y="18723"/>
                      <a:pt x="25199" y="18722"/>
                      <a:pt x="25217" y="18722"/>
                    </a:cubicBezTo>
                    <a:cubicBezTo>
                      <a:pt x="25427" y="18722"/>
                      <a:pt x="25629" y="18791"/>
                      <a:pt x="25860" y="18791"/>
                    </a:cubicBezTo>
                    <a:cubicBezTo>
                      <a:pt x="25886" y="18791"/>
                      <a:pt x="25913" y="18790"/>
                      <a:pt x="25940" y="18788"/>
                    </a:cubicBezTo>
                    <a:cubicBezTo>
                      <a:pt x="26465" y="18749"/>
                      <a:pt x="26988" y="18658"/>
                      <a:pt x="27507" y="18652"/>
                    </a:cubicBezTo>
                    <a:cubicBezTo>
                      <a:pt x="27511" y="18652"/>
                      <a:pt x="27516" y="18652"/>
                      <a:pt x="27520" y="18652"/>
                    </a:cubicBezTo>
                    <a:cubicBezTo>
                      <a:pt x="27834" y="18652"/>
                      <a:pt x="28138" y="18770"/>
                      <a:pt x="28492" y="18770"/>
                    </a:cubicBezTo>
                    <a:cubicBezTo>
                      <a:pt x="28510" y="18770"/>
                      <a:pt x="28528" y="18769"/>
                      <a:pt x="28546" y="18769"/>
                    </a:cubicBezTo>
                    <a:cubicBezTo>
                      <a:pt x="28614" y="18766"/>
                      <a:pt x="28683" y="18765"/>
                      <a:pt x="28751" y="18765"/>
                    </a:cubicBezTo>
                    <a:cubicBezTo>
                      <a:pt x="29115" y="18765"/>
                      <a:pt x="29480" y="18794"/>
                      <a:pt x="29844" y="18794"/>
                    </a:cubicBezTo>
                    <a:cubicBezTo>
                      <a:pt x="30144" y="18794"/>
                      <a:pt x="30444" y="18775"/>
                      <a:pt x="30742" y="18704"/>
                    </a:cubicBezTo>
                    <a:cubicBezTo>
                      <a:pt x="30779" y="18695"/>
                      <a:pt x="30815" y="18691"/>
                      <a:pt x="30849" y="18691"/>
                    </a:cubicBezTo>
                    <a:cubicBezTo>
                      <a:pt x="31031" y="18691"/>
                      <a:pt x="31170" y="18802"/>
                      <a:pt x="31335" y="18840"/>
                    </a:cubicBezTo>
                    <a:cubicBezTo>
                      <a:pt x="31364" y="18846"/>
                      <a:pt x="31385" y="18852"/>
                      <a:pt x="31401" y="18852"/>
                    </a:cubicBezTo>
                    <a:cubicBezTo>
                      <a:pt x="31443" y="18852"/>
                      <a:pt x="31459" y="18818"/>
                      <a:pt x="31498" y="18689"/>
                    </a:cubicBezTo>
                    <a:cubicBezTo>
                      <a:pt x="31518" y="18620"/>
                      <a:pt x="31565" y="18599"/>
                      <a:pt x="31609" y="18599"/>
                    </a:cubicBezTo>
                    <a:cubicBezTo>
                      <a:pt x="31637" y="18599"/>
                      <a:pt x="31664" y="18608"/>
                      <a:pt x="31682" y="18617"/>
                    </a:cubicBezTo>
                    <a:cubicBezTo>
                      <a:pt x="31878" y="18718"/>
                      <a:pt x="32076" y="18747"/>
                      <a:pt x="32276" y="18747"/>
                    </a:cubicBezTo>
                    <a:cubicBezTo>
                      <a:pt x="32560" y="18747"/>
                      <a:pt x="32845" y="18688"/>
                      <a:pt x="33124" y="18688"/>
                    </a:cubicBezTo>
                    <a:cubicBezTo>
                      <a:pt x="33194" y="18688"/>
                      <a:pt x="33262" y="18691"/>
                      <a:pt x="33331" y="18700"/>
                    </a:cubicBezTo>
                    <a:cubicBezTo>
                      <a:pt x="33509" y="18725"/>
                      <a:pt x="33679" y="18728"/>
                      <a:pt x="33849" y="18728"/>
                    </a:cubicBezTo>
                    <a:cubicBezTo>
                      <a:pt x="33917" y="18728"/>
                      <a:pt x="33985" y="18728"/>
                      <a:pt x="34053" y="18728"/>
                    </a:cubicBezTo>
                    <a:cubicBezTo>
                      <a:pt x="34115" y="18728"/>
                      <a:pt x="34177" y="18728"/>
                      <a:pt x="34239" y="18730"/>
                    </a:cubicBezTo>
                    <a:cubicBezTo>
                      <a:pt x="34258" y="18730"/>
                      <a:pt x="34277" y="18731"/>
                      <a:pt x="34296" y="18731"/>
                    </a:cubicBezTo>
                    <a:cubicBezTo>
                      <a:pt x="34656" y="18731"/>
                      <a:pt x="35041" y="18630"/>
                      <a:pt x="35359" y="18630"/>
                    </a:cubicBezTo>
                    <a:cubicBezTo>
                      <a:pt x="35440" y="18630"/>
                      <a:pt x="35516" y="18636"/>
                      <a:pt x="35586" y="18653"/>
                    </a:cubicBezTo>
                    <a:cubicBezTo>
                      <a:pt x="35740" y="18689"/>
                      <a:pt x="35891" y="18702"/>
                      <a:pt x="36039" y="18702"/>
                    </a:cubicBezTo>
                    <a:cubicBezTo>
                      <a:pt x="36403" y="18702"/>
                      <a:pt x="36754" y="18626"/>
                      <a:pt x="37103" y="18626"/>
                    </a:cubicBezTo>
                    <a:cubicBezTo>
                      <a:pt x="37242" y="18626"/>
                      <a:pt x="37381" y="18638"/>
                      <a:pt x="37520" y="18671"/>
                    </a:cubicBezTo>
                    <a:cubicBezTo>
                      <a:pt x="37608" y="18692"/>
                      <a:pt x="37684" y="18705"/>
                      <a:pt x="37757" y="18705"/>
                    </a:cubicBezTo>
                    <a:cubicBezTo>
                      <a:pt x="37877" y="18705"/>
                      <a:pt x="37989" y="18672"/>
                      <a:pt x="38129" y="18593"/>
                    </a:cubicBezTo>
                    <a:cubicBezTo>
                      <a:pt x="38207" y="18549"/>
                      <a:pt x="38285" y="18532"/>
                      <a:pt x="38364" y="18532"/>
                    </a:cubicBezTo>
                    <a:cubicBezTo>
                      <a:pt x="38623" y="18532"/>
                      <a:pt x="38886" y="18718"/>
                      <a:pt x="39168" y="18718"/>
                    </a:cubicBezTo>
                    <a:cubicBezTo>
                      <a:pt x="39216" y="18718"/>
                      <a:pt x="39264" y="18713"/>
                      <a:pt x="39312" y="18700"/>
                    </a:cubicBezTo>
                    <a:cubicBezTo>
                      <a:pt x="39408" y="18676"/>
                      <a:pt x="39504" y="18667"/>
                      <a:pt x="39600" y="18667"/>
                    </a:cubicBezTo>
                    <a:cubicBezTo>
                      <a:pt x="39860" y="18667"/>
                      <a:pt x="40123" y="18732"/>
                      <a:pt x="40389" y="18732"/>
                    </a:cubicBezTo>
                    <a:cubicBezTo>
                      <a:pt x="40520" y="18732"/>
                      <a:pt x="40652" y="18716"/>
                      <a:pt x="40785" y="18669"/>
                    </a:cubicBezTo>
                    <a:cubicBezTo>
                      <a:pt x="40975" y="18601"/>
                      <a:pt x="41169" y="18580"/>
                      <a:pt x="41364" y="18580"/>
                    </a:cubicBezTo>
                    <a:cubicBezTo>
                      <a:pt x="41678" y="18580"/>
                      <a:pt x="41999" y="18634"/>
                      <a:pt x="42322" y="18634"/>
                    </a:cubicBezTo>
                    <a:cubicBezTo>
                      <a:pt x="42448" y="18634"/>
                      <a:pt x="42574" y="18626"/>
                      <a:pt x="42701" y="18603"/>
                    </a:cubicBezTo>
                    <a:cubicBezTo>
                      <a:pt x="43044" y="18541"/>
                      <a:pt x="43393" y="18530"/>
                      <a:pt x="43744" y="18530"/>
                    </a:cubicBezTo>
                    <a:cubicBezTo>
                      <a:pt x="43917" y="18530"/>
                      <a:pt x="44090" y="18533"/>
                      <a:pt x="44262" y="18533"/>
                    </a:cubicBezTo>
                    <a:cubicBezTo>
                      <a:pt x="44740" y="18533"/>
                      <a:pt x="45218" y="18514"/>
                      <a:pt x="45684" y="18372"/>
                    </a:cubicBezTo>
                    <a:cubicBezTo>
                      <a:pt x="45718" y="18362"/>
                      <a:pt x="45761" y="18335"/>
                      <a:pt x="45789" y="18335"/>
                    </a:cubicBezTo>
                    <a:cubicBezTo>
                      <a:pt x="45794" y="18335"/>
                      <a:pt x="45798" y="18336"/>
                      <a:pt x="45802" y="18338"/>
                    </a:cubicBezTo>
                    <a:cubicBezTo>
                      <a:pt x="46010" y="18446"/>
                      <a:pt x="46219" y="18486"/>
                      <a:pt x="46426" y="18486"/>
                    </a:cubicBezTo>
                    <a:cubicBezTo>
                      <a:pt x="46760" y="18486"/>
                      <a:pt x="47088" y="18382"/>
                      <a:pt x="47396" y="18288"/>
                    </a:cubicBezTo>
                    <a:cubicBezTo>
                      <a:pt x="47574" y="18233"/>
                      <a:pt x="47757" y="18219"/>
                      <a:pt x="47941" y="18219"/>
                    </a:cubicBezTo>
                    <a:cubicBezTo>
                      <a:pt x="48136" y="18219"/>
                      <a:pt x="48332" y="18235"/>
                      <a:pt x="48520" y="18235"/>
                    </a:cubicBezTo>
                    <a:cubicBezTo>
                      <a:pt x="48744" y="18235"/>
                      <a:pt x="48958" y="18213"/>
                      <a:pt x="49149" y="18114"/>
                    </a:cubicBezTo>
                    <a:cubicBezTo>
                      <a:pt x="49366" y="18002"/>
                      <a:pt x="49590" y="17979"/>
                      <a:pt x="49814" y="17979"/>
                    </a:cubicBezTo>
                    <a:cubicBezTo>
                      <a:pt x="49973" y="17979"/>
                      <a:pt x="50132" y="17991"/>
                      <a:pt x="50288" y="17991"/>
                    </a:cubicBezTo>
                    <a:cubicBezTo>
                      <a:pt x="50512" y="17991"/>
                      <a:pt x="50731" y="17967"/>
                      <a:pt x="50937" y="17852"/>
                    </a:cubicBezTo>
                    <a:cubicBezTo>
                      <a:pt x="50972" y="17832"/>
                      <a:pt x="51020" y="17824"/>
                      <a:pt x="51074" y="17824"/>
                    </a:cubicBezTo>
                    <a:cubicBezTo>
                      <a:pt x="51187" y="17824"/>
                      <a:pt x="51323" y="17861"/>
                      <a:pt x="51401" y="17913"/>
                    </a:cubicBezTo>
                    <a:cubicBezTo>
                      <a:pt x="51503" y="17978"/>
                      <a:pt x="51560" y="18031"/>
                      <a:pt x="51618" y="18031"/>
                    </a:cubicBezTo>
                    <a:cubicBezTo>
                      <a:pt x="51674" y="18031"/>
                      <a:pt x="51731" y="17983"/>
                      <a:pt x="51829" y="17855"/>
                    </a:cubicBezTo>
                    <a:cubicBezTo>
                      <a:pt x="51868" y="17804"/>
                      <a:pt x="51908" y="17784"/>
                      <a:pt x="51948" y="17784"/>
                    </a:cubicBezTo>
                    <a:close/>
                    <a:moveTo>
                      <a:pt x="34717" y="0"/>
                    </a:moveTo>
                    <a:cubicBezTo>
                      <a:pt x="34341" y="0"/>
                      <a:pt x="33964" y="8"/>
                      <a:pt x="33590" y="25"/>
                    </a:cubicBezTo>
                    <a:cubicBezTo>
                      <a:pt x="33064" y="50"/>
                      <a:pt x="32506" y="233"/>
                      <a:pt x="32002" y="233"/>
                    </a:cubicBezTo>
                    <a:cubicBezTo>
                      <a:pt x="31868" y="233"/>
                      <a:pt x="31738" y="220"/>
                      <a:pt x="31614" y="188"/>
                    </a:cubicBezTo>
                    <a:cubicBezTo>
                      <a:pt x="31378" y="127"/>
                      <a:pt x="31148" y="109"/>
                      <a:pt x="30921" y="109"/>
                    </a:cubicBezTo>
                    <a:cubicBezTo>
                      <a:pt x="30567" y="109"/>
                      <a:pt x="30220" y="154"/>
                      <a:pt x="29868" y="154"/>
                    </a:cubicBezTo>
                    <a:cubicBezTo>
                      <a:pt x="29755" y="154"/>
                      <a:pt x="29640" y="149"/>
                      <a:pt x="29525" y="136"/>
                    </a:cubicBezTo>
                    <a:cubicBezTo>
                      <a:pt x="29330" y="115"/>
                      <a:pt x="29133" y="107"/>
                      <a:pt x="28935" y="107"/>
                    </a:cubicBezTo>
                    <a:cubicBezTo>
                      <a:pt x="28215" y="107"/>
                      <a:pt x="27482" y="218"/>
                      <a:pt x="26756" y="227"/>
                    </a:cubicBezTo>
                    <a:cubicBezTo>
                      <a:pt x="26736" y="227"/>
                      <a:pt x="26717" y="227"/>
                      <a:pt x="26698" y="227"/>
                    </a:cubicBezTo>
                    <a:cubicBezTo>
                      <a:pt x="26002" y="227"/>
                      <a:pt x="25314" y="86"/>
                      <a:pt x="24612" y="86"/>
                    </a:cubicBezTo>
                    <a:cubicBezTo>
                      <a:pt x="24482" y="86"/>
                      <a:pt x="24352" y="91"/>
                      <a:pt x="24222" y="102"/>
                    </a:cubicBezTo>
                    <a:cubicBezTo>
                      <a:pt x="23971" y="124"/>
                      <a:pt x="23719" y="167"/>
                      <a:pt x="23457" y="167"/>
                    </a:cubicBezTo>
                    <a:cubicBezTo>
                      <a:pt x="23328" y="167"/>
                      <a:pt x="23197" y="157"/>
                      <a:pt x="23063" y="129"/>
                    </a:cubicBezTo>
                    <a:cubicBezTo>
                      <a:pt x="22736" y="62"/>
                      <a:pt x="22332" y="7"/>
                      <a:pt x="21992" y="7"/>
                    </a:cubicBezTo>
                    <a:cubicBezTo>
                      <a:pt x="21806" y="7"/>
                      <a:pt x="21639" y="23"/>
                      <a:pt x="21514" y="63"/>
                    </a:cubicBezTo>
                    <a:cubicBezTo>
                      <a:pt x="21219" y="157"/>
                      <a:pt x="20932" y="186"/>
                      <a:pt x="20649" y="186"/>
                    </a:cubicBezTo>
                    <a:cubicBezTo>
                      <a:pt x="20188" y="186"/>
                      <a:pt x="19739" y="109"/>
                      <a:pt x="19287" y="109"/>
                    </a:cubicBezTo>
                    <a:cubicBezTo>
                      <a:pt x="19184" y="109"/>
                      <a:pt x="19081" y="113"/>
                      <a:pt x="18978" y="123"/>
                    </a:cubicBezTo>
                    <a:cubicBezTo>
                      <a:pt x="18879" y="132"/>
                      <a:pt x="18778" y="136"/>
                      <a:pt x="18676" y="136"/>
                    </a:cubicBezTo>
                    <a:cubicBezTo>
                      <a:pt x="18396" y="136"/>
                      <a:pt x="18106" y="110"/>
                      <a:pt x="17837" y="110"/>
                    </a:cubicBezTo>
                    <a:cubicBezTo>
                      <a:pt x="17670" y="110"/>
                      <a:pt x="17511" y="120"/>
                      <a:pt x="17367" y="151"/>
                    </a:cubicBezTo>
                    <a:cubicBezTo>
                      <a:pt x="17049" y="220"/>
                      <a:pt x="16733" y="239"/>
                      <a:pt x="16418" y="239"/>
                    </a:cubicBezTo>
                    <a:cubicBezTo>
                      <a:pt x="16005" y="239"/>
                      <a:pt x="15594" y="206"/>
                      <a:pt x="15186" y="206"/>
                    </a:cubicBezTo>
                    <a:cubicBezTo>
                      <a:pt x="14902" y="206"/>
                      <a:pt x="14620" y="222"/>
                      <a:pt x="14338" y="277"/>
                    </a:cubicBezTo>
                    <a:cubicBezTo>
                      <a:pt x="13903" y="361"/>
                      <a:pt x="13467" y="279"/>
                      <a:pt x="13019" y="360"/>
                    </a:cubicBezTo>
                    <a:cubicBezTo>
                      <a:pt x="12334" y="483"/>
                      <a:pt x="11669" y="712"/>
                      <a:pt x="10979" y="771"/>
                    </a:cubicBezTo>
                    <a:cubicBezTo>
                      <a:pt x="9788" y="873"/>
                      <a:pt x="8569" y="818"/>
                      <a:pt x="7513" y="1469"/>
                    </a:cubicBezTo>
                    <a:cubicBezTo>
                      <a:pt x="7458" y="1503"/>
                      <a:pt x="7376" y="1516"/>
                      <a:pt x="7298" y="1516"/>
                    </a:cubicBezTo>
                    <a:cubicBezTo>
                      <a:pt x="7266" y="1516"/>
                      <a:pt x="7236" y="1514"/>
                      <a:pt x="7207" y="1510"/>
                    </a:cubicBezTo>
                    <a:cubicBezTo>
                      <a:pt x="7131" y="1500"/>
                      <a:pt x="7056" y="1495"/>
                      <a:pt x="6983" y="1495"/>
                    </a:cubicBezTo>
                    <a:cubicBezTo>
                      <a:pt x="6292" y="1495"/>
                      <a:pt x="5732" y="1919"/>
                      <a:pt x="5117" y="2111"/>
                    </a:cubicBezTo>
                    <a:cubicBezTo>
                      <a:pt x="4440" y="2322"/>
                      <a:pt x="3801" y="2845"/>
                      <a:pt x="3342" y="3371"/>
                    </a:cubicBezTo>
                    <a:cubicBezTo>
                      <a:pt x="2669" y="4140"/>
                      <a:pt x="2222" y="5042"/>
                      <a:pt x="1824" y="5980"/>
                    </a:cubicBezTo>
                    <a:cubicBezTo>
                      <a:pt x="1229" y="7380"/>
                      <a:pt x="1090" y="8812"/>
                      <a:pt x="1024" y="10273"/>
                    </a:cubicBezTo>
                    <a:cubicBezTo>
                      <a:pt x="1010" y="10591"/>
                      <a:pt x="1010" y="10913"/>
                      <a:pt x="969" y="11229"/>
                    </a:cubicBezTo>
                    <a:cubicBezTo>
                      <a:pt x="879" y="11935"/>
                      <a:pt x="832" y="12637"/>
                      <a:pt x="911" y="13349"/>
                    </a:cubicBezTo>
                    <a:cubicBezTo>
                      <a:pt x="969" y="13868"/>
                      <a:pt x="1079" y="14432"/>
                      <a:pt x="924" y="14912"/>
                    </a:cubicBezTo>
                    <a:cubicBezTo>
                      <a:pt x="543" y="16092"/>
                      <a:pt x="707" y="17286"/>
                      <a:pt x="682" y="18468"/>
                    </a:cubicBezTo>
                    <a:cubicBezTo>
                      <a:pt x="669" y="19089"/>
                      <a:pt x="727" y="19764"/>
                      <a:pt x="647" y="20341"/>
                    </a:cubicBezTo>
                    <a:cubicBezTo>
                      <a:pt x="517" y="21282"/>
                      <a:pt x="575" y="22225"/>
                      <a:pt x="473" y="23162"/>
                    </a:cubicBezTo>
                    <a:cubicBezTo>
                      <a:pt x="416" y="23688"/>
                      <a:pt x="150" y="24225"/>
                      <a:pt x="274" y="24721"/>
                    </a:cubicBezTo>
                    <a:cubicBezTo>
                      <a:pt x="384" y="25156"/>
                      <a:pt x="399" y="25585"/>
                      <a:pt x="305" y="25968"/>
                    </a:cubicBezTo>
                    <a:cubicBezTo>
                      <a:pt x="101" y="26802"/>
                      <a:pt x="190" y="27648"/>
                      <a:pt x="204" y="28465"/>
                    </a:cubicBezTo>
                    <a:cubicBezTo>
                      <a:pt x="221" y="29595"/>
                      <a:pt x="136" y="30722"/>
                      <a:pt x="131" y="31848"/>
                    </a:cubicBezTo>
                    <a:cubicBezTo>
                      <a:pt x="127" y="32945"/>
                      <a:pt x="1" y="34066"/>
                      <a:pt x="6" y="35159"/>
                    </a:cubicBezTo>
                    <a:cubicBezTo>
                      <a:pt x="11" y="36406"/>
                      <a:pt x="22" y="37672"/>
                      <a:pt x="157" y="38919"/>
                    </a:cubicBezTo>
                    <a:cubicBezTo>
                      <a:pt x="321" y="40432"/>
                      <a:pt x="280" y="41950"/>
                      <a:pt x="417" y="43461"/>
                    </a:cubicBezTo>
                    <a:cubicBezTo>
                      <a:pt x="481" y="44156"/>
                      <a:pt x="354" y="44845"/>
                      <a:pt x="453" y="45552"/>
                    </a:cubicBezTo>
                    <a:cubicBezTo>
                      <a:pt x="514" y="45990"/>
                      <a:pt x="651" y="46479"/>
                      <a:pt x="545" y="46934"/>
                    </a:cubicBezTo>
                    <a:cubicBezTo>
                      <a:pt x="350" y="47776"/>
                      <a:pt x="622" y="48604"/>
                      <a:pt x="575" y="49444"/>
                    </a:cubicBezTo>
                    <a:cubicBezTo>
                      <a:pt x="525" y="50326"/>
                      <a:pt x="734" y="51220"/>
                      <a:pt x="688" y="52103"/>
                    </a:cubicBezTo>
                    <a:cubicBezTo>
                      <a:pt x="658" y="52721"/>
                      <a:pt x="633" y="53359"/>
                      <a:pt x="621" y="53966"/>
                    </a:cubicBezTo>
                    <a:cubicBezTo>
                      <a:pt x="607" y="54643"/>
                      <a:pt x="760" y="55364"/>
                      <a:pt x="741" y="56061"/>
                    </a:cubicBezTo>
                    <a:cubicBezTo>
                      <a:pt x="710" y="57093"/>
                      <a:pt x="618" y="58122"/>
                      <a:pt x="770" y="59153"/>
                    </a:cubicBezTo>
                    <a:cubicBezTo>
                      <a:pt x="789" y="59285"/>
                      <a:pt x="763" y="59421"/>
                      <a:pt x="754" y="59556"/>
                    </a:cubicBezTo>
                    <a:cubicBezTo>
                      <a:pt x="712" y="60212"/>
                      <a:pt x="749" y="60870"/>
                      <a:pt x="740" y="61524"/>
                    </a:cubicBezTo>
                    <a:cubicBezTo>
                      <a:pt x="727" y="62262"/>
                      <a:pt x="870" y="62994"/>
                      <a:pt x="785" y="63737"/>
                    </a:cubicBezTo>
                    <a:cubicBezTo>
                      <a:pt x="756" y="63993"/>
                      <a:pt x="506" y="64161"/>
                      <a:pt x="615" y="64481"/>
                    </a:cubicBezTo>
                    <a:cubicBezTo>
                      <a:pt x="789" y="64988"/>
                      <a:pt x="825" y="65537"/>
                      <a:pt x="879" y="66072"/>
                    </a:cubicBezTo>
                    <a:cubicBezTo>
                      <a:pt x="942" y="66721"/>
                      <a:pt x="806" y="67389"/>
                      <a:pt x="881" y="68018"/>
                    </a:cubicBezTo>
                    <a:cubicBezTo>
                      <a:pt x="977" y="68818"/>
                      <a:pt x="1128" y="69646"/>
                      <a:pt x="1170" y="70426"/>
                    </a:cubicBezTo>
                    <a:cubicBezTo>
                      <a:pt x="1215" y="71254"/>
                      <a:pt x="1651" y="71954"/>
                      <a:pt x="1687" y="72761"/>
                    </a:cubicBezTo>
                    <a:cubicBezTo>
                      <a:pt x="1718" y="73423"/>
                      <a:pt x="1978" y="74082"/>
                      <a:pt x="2181" y="74731"/>
                    </a:cubicBezTo>
                    <a:cubicBezTo>
                      <a:pt x="2429" y="75527"/>
                      <a:pt x="2645" y="76339"/>
                      <a:pt x="3110" y="77063"/>
                    </a:cubicBezTo>
                    <a:cubicBezTo>
                      <a:pt x="3365" y="77460"/>
                      <a:pt x="3754" y="77739"/>
                      <a:pt x="4120" y="78049"/>
                    </a:cubicBezTo>
                    <a:cubicBezTo>
                      <a:pt x="4511" y="78380"/>
                      <a:pt x="4971" y="78671"/>
                      <a:pt x="5383" y="78811"/>
                    </a:cubicBezTo>
                    <a:cubicBezTo>
                      <a:pt x="6246" y="79107"/>
                      <a:pt x="7029" y="79556"/>
                      <a:pt x="7785" y="79965"/>
                    </a:cubicBezTo>
                    <a:cubicBezTo>
                      <a:pt x="8352" y="80272"/>
                      <a:pt x="8910" y="80312"/>
                      <a:pt x="9465" y="80312"/>
                    </a:cubicBezTo>
                    <a:cubicBezTo>
                      <a:pt x="9662" y="80312"/>
                      <a:pt x="9859" y="80307"/>
                      <a:pt x="10057" y="80307"/>
                    </a:cubicBezTo>
                    <a:cubicBezTo>
                      <a:pt x="10219" y="80307"/>
                      <a:pt x="10381" y="80310"/>
                      <a:pt x="10543" y="80323"/>
                    </a:cubicBezTo>
                    <a:cubicBezTo>
                      <a:pt x="10865" y="80348"/>
                      <a:pt x="11208" y="80433"/>
                      <a:pt x="11547" y="80433"/>
                    </a:cubicBezTo>
                    <a:cubicBezTo>
                      <a:pt x="11802" y="80433"/>
                      <a:pt x="12054" y="80385"/>
                      <a:pt x="12293" y="80229"/>
                    </a:cubicBezTo>
                    <a:cubicBezTo>
                      <a:pt x="13259" y="80681"/>
                      <a:pt x="14343" y="80517"/>
                      <a:pt x="15363" y="80649"/>
                    </a:cubicBezTo>
                    <a:cubicBezTo>
                      <a:pt x="16475" y="80793"/>
                      <a:pt x="17610" y="80918"/>
                      <a:pt x="18731" y="81036"/>
                    </a:cubicBezTo>
                    <a:cubicBezTo>
                      <a:pt x="19730" y="81141"/>
                      <a:pt x="20745" y="81158"/>
                      <a:pt x="21747" y="81304"/>
                    </a:cubicBezTo>
                    <a:cubicBezTo>
                      <a:pt x="21893" y="81325"/>
                      <a:pt x="22044" y="81333"/>
                      <a:pt x="22197" y="81333"/>
                    </a:cubicBezTo>
                    <a:cubicBezTo>
                      <a:pt x="22753" y="81333"/>
                      <a:pt x="23348" y="81223"/>
                      <a:pt x="23903" y="81216"/>
                    </a:cubicBezTo>
                    <a:cubicBezTo>
                      <a:pt x="23937" y="81215"/>
                      <a:pt x="23971" y="81215"/>
                      <a:pt x="24005" y="81215"/>
                    </a:cubicBezTo>
                    <a:cubicBezTo>
                      <a:pt x="24604" y="81215"/>
                      <a:pt x="25204" y="81278"/>
                      <a:pt x="25802" y="81278"/>
                    </a:cubicBezTo>
                    <a:cubicBezTo>
                      <a:pt x="26234" y="81278"/>
                      <a:pt x="26665" y="81245"/>
                      <a:pt x="27094" y="81133"/>
                    </a:cubicBezTo>
                    <a:cubicBezTo>
                      <a:pt x="27287" y="81082"/>
                      <a:pt x="27482" y="81067"/>
                      <a:pt x="27677" y="81067"/>
                    </a:cubicBezTo>
                    <a:cubicBezTo>
                      <a:pt x="27995" y="81067"/>
                      <a:pt x="28314" y="81108"/>
                      <a:pt x="28623" y="81108"/>
                    </a:cubicBezTo>
                    <a:cubicBezTo>
                      <a:pt x="28626" y="81108"/>
                      <a:pt x="28629" y="81108"/>
                      <a:pt x="28631" y="81108"/>
                    </a:cubicBezTo>
                    <a:cubicBezTo>
                      <a:pt x="29070" y="81107"/>
                      <a:pt x="29499" y="80875"/>
                      <a:pt x="29876" y="80875"/>
                    </a:cubicBezTo>
                    <a:cubicBezTo>
                      <a:pt x="29966" y="80875"/>
                      <a:pt x="30053" y="80889"/>
                      <a:pt x="30136" y="80921"/>
                    </a:cubicBezTo>
                    <a:cubicBezTo>
                      <a:pt x="30191" y="80943"/>
                      <a:pt x="30245" y="80952"/>
                      <a:pt x="30299" y="80952"/>
                    </a:cubicBezTo>
                    <a:cubicBezTo>
                      <a:pt x="30548" y="80952"/>
                      <a:pt x="30781" y="80760"/>
                      <a:pt x="30998" y="80760"/>
                    </a:cubicBezTo>
                    <a:cubicBezTo>
                      <a:pt x="31110" y="80760"/>
                      <a:pt x="31217" y="80811"/>
                      <a:pt x="31321" y="80965"/>
                    </a:cubicBezTo>
                    <a:cubicBezTo>
                      <a:pt x="31468" y="80781"/>
                      <a:pt x="31636" y="80725"/>
                      <a:pt x="31811" y="80725"/>
                    </a:cubicBezTo>
                    <a:cubicBezTo>
                      <a:pt x="32080" y="80725"/>
                      <a:pt x="32365" y="80856"/>
                      <a:pt x="32623" y="80856"/>
                    </a:cubicBezTo>
                    <a:cubicBezTo>
                      <a:pt x="32640" y="80856"/>
                      <a:pt x="32657" y="80855"/>
                      <a:pt x="32674" y="80854"/>
                    </a:cubicBezTo>
                    <a:cubicBezTo>
                      <a:pt x="33777" y="80774"/>
                      <a:pt x="34899" y="80838"/>
                      <a:pt x="36011" y="80735"/>
                    </a:cubicBezTo>
                    <a:cubicBezTo>
                      <a:pt x="36186" y="80719"/>
                      <a:pt x="36362" y="80722"/>
                      <a:pt x="36538" y="80714"/>
                    </a:cubicBezTo>
                    <a:cubicBezTo>
                      <a:pt x="37209" y="80683"/>
                      <a:pt x="37884" y="80681"/>
                      <a:pt x="38549" y="80611"/>
                    </a:cubicBezTo>
                    <a:cubicBezTo>
                      <a:pt x="39369" y="80526"/>
                      <a:pt x="40193" y="80435"/>
                      <a:pt x="40999" y="80297"/>
                    </a:cubicBezTo>
                    <a:cubicBezTo>
                      <a:pt x="41307" y="80244"/>
                      <a:pt x="41614" y="80229"/>
                      <a:pt x="41919" y="80229"/>
                    </a:cubicBezTo>
                    <a:cubicBezTo>
                      <a:pt x="42320" y="80229"/>
                      <a:pt x="42718" y="80255"/>
                      <a:pt x="43117" y="80255"/>
                    </a:cubicBezTo>
                    <a:cubicBezTo>
                      <a:pt x="43326" y="80255"/>
                      <a:pt x="43534" y="80248"/>
                      <a:pt x="43743" y="80226"/>
                    </a:cubicBezTo>
                    <a:cubicBezTo>
                      <a:pt x="44184" y="80181"/>
                      <a:pt x="44621" y="80084"/>
                      <a:pt x="45069" y="80060"/>
                    </a:cubicBezTo>
                    <a:cubicBezTo>
                      <a:pt x="45083" y="80060"/>
                      <a:pt x="45097" y="80059"/>
                      <a:pt x="45111" y="80059"/>
                    </a:cubicBezTo>
                    <a:cubicBezTo>
                      <a:pt x="45354" y="80059"/>
                      <a:pt x="45584" y="80167"/>
                      <a:pt x="45816" y="80167"/>
                    </a:cubicBezTo>
                    <a:cubicBezTo>
                      <a:pt x="45897" y="80167"/>
                      <a:pt x="45978" y="80154"/>
                      <a:pt x="46060" y="80119"/>
                    </a:cubicBezTo>
                    <a:cubicBezTo>
                      <a:pt x="46469" y="79944"/>
                      <a:pt x="46940" y="79990"/>
                      <a:pt x="47355" y="79969"/>
                    </a:cubicBezTo>
                    <a:cubicBezTo>
                      <a:pt x="48672" y="79902"/>
                      <a:pt x="49799" y="79455"/>
                      <a:pt x="50895" y="78857"/>
                    </a:cubicBezTo>
                    <a:cubicBezTo>
                      <a:pt x="51608" y="78469"/>
                      <a:pt x="52152" y="77907"/>
                      <a:pt x="52623" y="77331"/>
                    </a:cubicBezTo>
                    <a:cubicBezTo>
                      <a:pt x="52932" y="76952"/>
                      <a:pt x="53404" y="76649"/>
                      <a:pt x="53554" y="76201"/>
                    </a:cubicBezTo>
                    <a:cubicBezTo>
                      <a:pt x="53707" y="75742"/>
                      <a:pt x="53995" y="75348"/>
                      <a:pt x="54155" y="74898"/>
                    </a:cubicBezTo>
                    <a:cubicBezTo>
                      <a:pt x="54392" y="74233"/>
                      <a:pt x="54524" y="73534"/>
                      <a:pt x="54547" y="72827"/>
                    </a:cubicBezTo>
                    <a:cubicBezTo>
                      <a:pt x="54556" y="72580"/>
                      <a:pt x="54346" y="72125"/>
                      <a:pt x="54909" y="72125"/>
                    </a:cubicBezTo>
                    <a:cubicBezTo>
                      <a:pt x="54930" y="72125"/>
                      <a:pt x="54952" y="72126"/>
                      <a:pt x="54976" y="72127"/>
                    </a:cubicBezTo>
                    <a:cubicBezTo>
                      <a:pt x="55068" y="71916"/>
                      <a:pt x="54453" y="71827"/>
                      <a:pt x="54814" y="71678"/>
                    </a:cubicBezTo>
                    <a:cubicBezTo>
                      <a:pt x="55166" y="71531"/>
                      <a:pt x="55022" y="71263"/>
                      <a:pt x="54974" y="71224"/>
                    </a:cubicBezTo>
                    <a:cubicBezTo>
                      <a:pt x="54706" y="71009"/>
                      <a:pt x="54821" y="70869"/>
                      <a:pt x="55037" y="70736"/>
                    </a:cubicBezTo>
                    <a:cubicBezTo>
                      <a:pt x="55212" y="70629"/>
                      <a:pt x="55065" y="70482"/>
                      <a:pt x="55105" y="70387"/>
                    </a:cubicBezTo>
                    <a:cubicBezTo>
                      <a:pt x="55206" y="70149"/>
                      <a:pt x="54927" y="69880"/>
                      <a:pt x="55099" y="69727"/>
                    </a:cubicBezTo>
                    <a:cubicBezTo>
                      <a:pt x="55540" y="69335"/>
                      <a:pt x="55311" y="68825"/>
                      <a:pt x="55337" y="68422"/>
                    </a:cubicBezTo>
                    <a:cubicBezTo>
                      <a:pt x="55384" y="67699"/>
                      <a:pt x="55368" y="66975"/>
                      <a:pt x="55292" y="66256"/>
                    </a:cubicBezTo>
                    <a:cubicBezTo>
                      <a:pt x="55257" y="65936"/>
                      <a:pt x="55358" y="65695"/>
                      <a:pt x="55600" y="65482"/>
                    </a:cubicBezTo>
                    <a:cubicBezTo>
                      <a:pt x="55074" y="65259"/>
                      <a:pt x="55816" y="64736"/>
                      <a:pt x="55319" y="64505"/>
                    </a:cubicBezTo>
                    <a:cubicBezTo>
                      <a:pt x="55412" y="63646"/>
                      <a:pt x="55180" y="62786"/>
                      <a:pt x="55369" y="61916"/>
                    </a:cubicBezTo>
                    <a:cubicBezTo>
                      <a:pt x="55484" y="61384"/>
                      <a:pt x="55314" y="60804"/>
                      <a:pt x="55401" y="60262"/>
                    </a:cubicBezTo>
                    <a:cubicBezTo>
                      <a:pt x="55494" y="59678"/>
                      <a:pt x="55276" y="59077"/>
                      <a:pt x="55427" y="58554"/>
                    </a:cubicBezTo>
                    <a:cubicBezTo>
                      <a:pt x="55541" y="58153"/>
                      <a:pt x="55372" y="57721"/>
                      <a:pt x="55635" y="57325"/>
                    </a:cubicBezTo>
                    <a:cubicBezTo>
                      <a:pt x="55686" y="57249"/>
                      <a:pt x="55881" y="56893"/>
                      <a:pt x="55758" y="56691"/>
                    </a:cubicBezTo>
                    <a:cubicBezTo>
                      <a:pt x="55285" y="55918"/>
                      <a:pt x="55992" y="55109"/>
                      <a:pt x="55656" y="54361"/>
                    </a:cubicBezTo>
                    <a:cubicBezTo>
                      <a:pt x="55486" y="53981"/>
                      <a:pt x="55692" y="53621"/>
                      <a:pt x="55792" y="53382"/>
                    </a:cubicBezTo>
                    <a:cubicBezTo>
                      <a:pt x="55987" y="52909"/>
                      <a:pt x="55290" y="52521"/>
                      <a:pt x="55798" y="52016"/>
                    </a:cubicBezTo>
                    <a:cubicBezTo>
                      <a:pt x="55953" y="51861"/>
                      <a:pt x="55863" y="51201"/>
                      <a:pt x="55838" y="50771"/>
                    </a:cubicBezTo>
                    <a:cubicBezTo>
                      <a:pt x="55808" y="50245"/>
                      <a:pt x="56030" y="49647"/>
                      <a:pt x="55821" y="49205"/>
                    </a:cubicBezTo>
                    <a:cubicBezTo>
                      <a:pt x="55598" y="48731"/>
                      <a:pt x="55754" y="48281"/>
                      <a:pt x="55797" y="47912"/>
                    </a:cubicBezTo>
                    <a:cubicBezTo>
                      <a:pt x="55872" y="47269"/>
                      <a:pt x="55654" y="46660"/>
                      <a:pt x="55755" y="46022"/>
                    </a:cubicBezTo>
                    <a:cubicBezTo>
                      <a:pt x="55846" y="45452"/>
                      <a:pt x="55629" y="44840"/>
                      <a:pt x="55721" y="44270"/>
                    </a:cubicBezTo>
                    <a:cubicBezTo>
                      <a:pt x="55770" y="43968"/>
                      <a:pt x="55497" y="43782"/>
                      <a:pt x="55577" y="43570"/>
                    </a:cubicBezTo>
                    <a:cubicBezTo>
                      <a:pt x="55794" y="42995"/>
                      <a:pt x="55931" y="42390"/>
                      <a:pt x="55761" y="41827"/>
                    </a:cubicBezTo>
                    <a:cubicBezTo>
                      <a:pt x="55656" y="41477"/>
                      <a:pt x="55629" y="41096"/>
                      <a:pt x="55668" y="40813"/>
                    </a:cubicBezTo>
                    <a:cubicBezTo>
                      <a:pt x="55804" y="39822"/>
                      <a:pt x="55701" y="38866"/>
                      <a:pt x="55618" y="37881"/>
                    </a:cubicBezTo>
                    <a:cubicBezTo>
                      <a:pt x="55571" y="37323"/>
                      <a:pt x="55582" y="36677"/>
                      <a:pt x="55673" y="36131"/>
                    </a:cubicBezTo>
                    <a:cubicBezTo>
                      <a:pt x="55821" y="35240"/>
                      <a:pt x="55588" y="34379"/>
                      <a:pt x="55643" y="33503"/>
                    </a:cubicBezTo>
                    <a:cubicBezTo>
                      <a:pt x="55690" y="32751"/>
                      <a:pt x="55478" y="31887"/>
                      <a:pt x="55535" y="31128"/>
                    </a:cubicBezTo>
                    <a:cubicBezTo>
                      <a:pt x="55622" y="29988"/>
                      <a:pt x="55278" y="28889"/>
                      <a:pt x="55439" y="27739"/>
                    </a:cubicBezTo>
                    <a:cubicBezTo>
                      <a:pt x="55562" y="26853"/>
                      <a:pt x="55250" y="25909"/>
                      <a:pt x="55262" y="24978"/>
                    </a:cubicBezTo>
                    <a:cubicBezTo>
                      <a:pt x="55272" y="24147"/>
                      <a:pt x="54958" y="23346"/>
                      <a:pt x="54877" y="22514"/>
                    </a:cubicBezTo>
                    <a:cubicBezTo>
                      <a:pt x="54853" y="22266"/>
                      <a:pt x="55070" y="22144"/>
                      <a:pt x="54982" y="21914"/>
                    </a:cubicBezTo>
                    <a:cubicBezTo>
                      <a:pt x="54569" y="20838"/>
                      <a:pt x="54709" y="19707"/>
                      <a:pt x="54656" y="18598"/>
                    </a:cubicBezTo>
                    <a:cubicBezTo>
                      <a:pt x="54612" y="17664"/>
                      <a:pt x="54345" y="16756"/>
                      <a:pt x="54437" y="15794"/>
                    </a:cubicBezTo>
                    <a:cubicBezTo>
                      <a:pt x="54484" y="15305"/>
                      <a:pt x="54340" y="14742"/>
                      <a:pt x="54303" y="14212"/>
                    </a:cubicBezTo>
                    <a:cubicBezTo>
                      <a:pt x="54241" y="13331"/>
                      <a:pt x="54246" y="12432"/>
                      <a:pt x="54095" y="11573"/>
                    </a:cubicBezTo>
                    <a:cubicBezTo>
                      <a:pt x="53988" y="10961"/>
                      <a:pt x="53777" y="10334"/>
                      <a:pt x="53700" y="9711"/>
                    </a:cubicBezTo>
                    <a:cubicBezTo>
                      <a:pt x="53495" y="8026"/>
                      <a:pt x="53254" y="6379"/>
                      <a:pt x="52311" y="4850"/>
                    </a:cubicBezTo>
                    <a:cubicBezTo>
                      <a:pt x="51774" y="3977"/>
                      <a:pt x="51172" y="3230"/>
                      <a:pt x="50286" y="2629"/>
                    </a:cubicBezTo>
                    <a:cubicBezTo>
                      <a:pt x="49319" y="1973"/>
                      <a:pt x="48240" y="1518"/>
                      <a:pt x="47088" y="1353"/>
                    </a:cubicBezTo>
                    <a:cubicBezTo>
                      <a:pt x="46685" y="1295"/>
                      <a:pt x="46347" y="1064"/>
                      <a:pt x="45977" y="1064"/>
                    </a:cubicBezTo>
                    <a:cubicBezTo>
                      <a:pt x="45957" y="1064"/>
                      <a:pt x="45936" y="1064"/>
                      <a:pt x="45916" y="1066"/>
                    </a:cubicBezTo>
                    <a:cubicBezTo>
                      <a:pt x="45829" y="1072"/>
                      <a:pt x="45744" y="1075"/>
                      <a:pt x="45659" y="1075"/>
                    </a:cubicBezTo>
                    <a:cubicBezTo>
                      <a:pt x="44619" y="1075"/>
                      <a:pt x="43660" y="645"/>
                      <a:pt x="42624" y="592"/>
                    </a:cubicBezTo>
                    <a:cubicBezTo>
                      <a:pt x="42611" y="591"/>
                      <a:pt x="42597" y="591"/>
                      <a:pt x="42582" y="591"/>
                    </a:cubicBezTo>
                    <a:cubicBezTo>
                      <a:pt x="42417" y="591"/>
                      <a:pt x="42234" y="633"/>
                      <a:pt x="42062" y="633"/>
                    </a:cubicBezTo>
                    <a:cubicBezTo>
                      <a:pt x="41948" y="633"/>
                      <a:pt x="41838" y="614"/>
                      <a:pt x="41743" y="553"/>
                    </a:cubicBezTo>
                    <a:cubicBezTo>
                      <a:pt x="41092" y="135"/>
                      <a:pt x="40324" y="240"/>
                      <a:pt x="39619" y="179"/>
                    </a:cubicBezTo>
                    <a:cubicBezTo>
                      <a:pt x="38572" y="89"/>
                      <a:pt x="37514" y="108"/>
                      <a:pt x="36458" y="51"/>
                    </a:cubicBezTo>
                    <a:cubicBezTo>
                      <a:pt x="35883" y="19"/>
                      <a:pt x="35300" y="0"/>
                      <a:pt x="347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6F9D1656-62C5-41D0-8D8D-35C6CDF20FCF}"/>
                </a:ext>
              </a:extLst>
            </p:cNvPr>
            <p:cNvSpPr txBox="1"/>
            <p:nvPr/>
          </p:nvSpPr>
          <p:spPr>
            <a:xfrm>
              <a:off x="661216" y="490425"/>
              <a:ext cx="2042323" cy="386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a.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Chỉ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sự</a:t>
              </a:r>
              <a:r>
                <a:rPr lang="en-US" sz="24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vật</a:t>
              </a:r>
              <a:endParaRPr lang="en-US" sz="2400" b="1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30FB29D8-BBEE-4BD0-AD6E-5D79EBF5DED9}"/>
              </a:ext>
            </a:extLst>
          </p:cNvPr>
          <p:cNvSpPr txBox="1"/>
          <p:nvPr/>
        </p:nvSpPr>
        <p:spPr>
          <a:xfrm>
            <a:off x="2250290" y="1974153"/>
            <a:ext cx="2285117" cy="194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Chỉ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: </a:t>
            </a:r>
          </a:p>
          <a:p>
            <a:pPr>
              <a:lnSpc>
                <a:spcPts val="2933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sinh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ts val="2933"/>
              </a:lnSpc>
            </a:pP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380990" indent="-380990">
              <a:lnSpc>
                <a:spcPts val="2933"/>
              </a:lnSpc>
              <a:buFontTx/>
              <a:buChar char="-"/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Chỉ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vật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: </a:t>
            </a:r>
          </a:p>
          <a:p>
            <a:pPr>
              <a:lnSpc>
                <a:spcPts val="2933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cặp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sách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9F15ED2C-84DD-4926-960D-BA2919F5A115}"/>
              </a:ext>
            </a:extLst>
          </p:cNvPr>
          <p:cNvSpPr txBox="1"/>
          <p:nvPr/>
        </p:nvSpPr>
        <p:spPr>
          <a:xfrm>
            <a:off x="2375772" y="5108857"/>
            <a:ext cx="1230584" cy="45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6E26FAED-7A37-49BB-ABAD-F0CDD08F79F4}"/>
              </a:ext>
            </a:extLst>
          </p:cNvPr>
          <p:cNvSpPr txBox="1"/>
          <p:nvPr/>
        </p:nvSpPr>
        <p:spPr>
          <a:xfrm>
            <a:off x="3578391" y="3469106"/>
            <a:ext cx="1613661" cy="45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400" dirty="0" err="1">
                <a:solidFill>
                  <a:srgbClr val="0000FF"/>
                </a:solidFill>
              </a:rPr>
              <a:t>khăn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mặt</a:t>
            </a:r>
            <a:r>
              <a:rPr lang="en-US" sz="2400" dirty="0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7C31EBFA-C809-4E3C-BC45-B81C69595595}"/>
              </a:ext>
            </a:extLst>
          </p:cNvPr>
          <p:cNvSpPr txBox="1"/>
          <p:nvPr/>
        </p:nvSpPr>
        <p:spPr>
          <a:xfrm>
            <a:off x="3530546" y="2356856"/>
            <a:ext cx="1613661" cy="45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400" dirty="0" err="1">
                <a:solidFill>
                  <a:srgbClr val="0000FF"/>
                </a:solidFill>
              </a:rPr>
              <a:t>cô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giáo</a:t>
            </a:r>
            <a:r>
              <a:rPr lang="en-US" sz="2400" dirty="0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E650D884-9EB0-42F8-890C-9AB4B656AE20}"/>
              </a:ext>
            </a:extLst>
          </p:cNvPr>
          <p:cNvSpPr txBox="1"/>
          <p:nvPr/>
        </p:nvSpPr>
        <p:spPr>
          <a:xfrm>
            <a:off x="2347497" y="3883162"/>
            <a:ext cx="1437119" cy="45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400" dirty="0" err="1">
                <a:solidFill>
                  <a:srgbClr val="0000FF"/>
                </a:solidFill>
              </a:rPr>
              <a:t>quần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áo</a:t>
            </a:r>
            <a:r>
              <a:rPr lang="en-US" sz="2400" dirty="0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13BEFD3F-EF90-4D7C-92AE-CC02260DEC34}"/>
              </a:ext>
            </a:extLst>
          </p:cNvPr>
          <p:cNvSpPr txBox="1"/>
          <p:nvPr/>
        </p:nvSpPr>
        <p:spPr>
          <a:xfrm>
            <a:off x="3551327" y="3883161"/>
            <a:ext cx="1437119" cy="45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400" dirty="0" err="1">
                <a:solidFill>
                  <a:srgbClr val="0000FF"/>
                </a:solidFill>
              </a:rPr>
              <a:t>mũ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0C92A25F-EE05-4191-BBC7-019C9144D22A}"/>
              </a:ext>
            </a:extLst>
          </p:cNvPr>
          <p:cNvSpPr txBox="1"/>
          <p:nvPr/>
        </p:nvSpPr>
        <p:spPr>
          <a:xfrm>
            <a:off x="2251538" y="2719420"/>
            <a:ext cx="1437119" cy="45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400" dirty="0" err="1">
                <a:solidFill>
                  <a:srgbClr val="0000FF"/>
                </a:solidFill>
              </a:rPr>
              <a:t>bé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gái</a:t>
            </a:r>
            <a:r>
              <a:rPr lang="en-US" sz="2400" dirty="0">
                <a:solidFill>
                  <a:srgbClr val="0000FF"/>
                </a:solidFill>
              </a:rPr>
              <a:t>, 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BA359561-8D9B-4AB0-B90D-F19723614F9F}"/>
              </a:ext>
            </a:extLst>
          </p:cNvPr>
          <p:cNvSpPr txBox="1"/>
          <p:nvPr/>
        </p:nvSpPr>
        <p:spPr>
          <a:xfrm>
            <a:off x="3292689" y="5122711"/>
            <a:ext cx="1550567" cy="45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400" dirty="0" err="1">
                <a:solidFill>
                  <a:srgbClr val="0000FF"/>
                </a:solidFill>
              </a:rPr>
              <a:t>chải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đầu</a:t>
            </a:r>
            <a:r>
              <a:rPr lang="en-US" sz="2400" dirty="0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4D609B04-1C21-4560-8D35-33C3D9BA03A4}"/>
              </a:ext>
            </a:extLst>
          </p:cNvPr>
          <p:cNvSpPr txBox="1"/>
          <p:nvPr/>
        </p:nvSpPr>
        <p:spPr>
          <a:xfrm>
            <a:off x="2429768" y="5526121"/>
            <a:ext cx="1759765" cy="45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400" dirty="0" err="1">
                <a:solidFill>
                  <a:srgbClr val="0000FF"/>
                </a:solidFill>
              </a:rPr>
              <a:t>giảng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bài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222" name="Picture 2" descr="20210409090849_wm_shs-tieng-viet-2-tap-1">
            <a:extLst>
              <a:ext uri="{FF2B5EF4-FFF2-40B4-BE49-F238E27FC236}">
                <a16:creationId xmlns:a16="http://schemas.microsoft.com/office/drawing/2014/main" id="{BCE588C5-42C8-4127-9CA3-4B74B72EA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17" t="27954" r="20031" b="30626"/>
          <a:stretch/>
        </p:blipFill>
        <p:spPr bwMode="auto">
          <a:xfrm>
            <a:off x="5060176" y="1221828"/>
            <a:ext cx="5067497" cy="490188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Rounded Rectangle 11">
            <a:extLst>
              <a:ext uri="{FF2B5EF4-FFF2-40B4-BE49-F238E27FC236}">
                <a16:creationId xmlns:a16="http://schemas.microsoft.com/office/drawing/2014/main" id="{9C1B21F9-3FD0-45D8-AFBE-359A824F9E37}"/>
              </a:ext>
            </a:extLst>
          </p:cNvPr>
          <p:cNvSpPr/>
          <p:nvPr/>
        </p:nvSpPr>
        <p:spPr>
          <a:xfrm>
            <a:off x="5379410" y="3687678"/>
            <a:ext cx="969819" cy="34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2"/>
                </a:solidFill>
                <a:latin typeface="UTM Avo" panose="02040603050506020204" pitchFamily="18" charset="0"/>
              </a:rPr>
              <a:t>đi</a:t>
            </a:r>
            <a:r>
              <a:rPr lang="en-US" sz="1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UTM Avo" panose="02040603050506020204" pitchFamily="18" charset="0"/>
              </a:rPr>
              <a:t>học</a:t>
            </a:r>
            <a:endParaRPr lang="en-US" sz="16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4" name="Rounded Rectangle 16">
            <a:extLst>
              <a:ext uri="{FF2B5EF4-FFF2-40B4-BE49-F238E27FC236}">
                <a16:creationId xmlns:a16="http://schemas.microsoft.com/office/drawing/2014/main" id="{3B8FC995-0A5D-4C45-88A5-66E22689680A}"/>
              </a:ext>
            </a:extLst>
          </p:cNvPr>
          <p:cNvSpPr/>
          <p:nvPr/>
        </p:nvSpPr>
        <p:spPr>
          <a:xfrm>
            <a:off x="5336774" y="3345837"/>
            <a:ext cx="1133677" cy="34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2"/>
                </a:solidFill>
                <a:latin typeface="UTM Avo" panose="02040603050506020204" pitchFamily="18" charset="0"/>
              </a:rPr>
              <a:t>học</a:t>
            </a:r>
            <a:r>
              <a:rPr lang="en-US" sz="1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UTM Avo" panose="02040603050506020204" pitchFamily="18" charset="0"/>
              </a:rPr>
              <a:t>sinh</a:t>
            </a:r>
            <a:endParaRPr lang="en-US" sz="16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5" name="Rounded Rectangle 17">
            <a:extLst>
              <a:ext uri="{FF2B5EF4-FFF2-40B4-BE49-F238E27FC236}">
                <a16:creationId xmlns:a16="http://schemas.microsoft.com/office/drawing/2014/main" id="{D3B67330-487B-4A2D-A3A9-D8745A2E3D30}"/>
              </a:ext>
            </a:extLst>
          </p:cNvPr>
          <p:cNvSpPr/>
          <p:nvPr/>
        </p:nvSpPr>
        <p:spPr>
          <a:xfrm>
            <a:off x="6859197" y="6026996"/>
            <a:ext cx="1273420" cy="34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2"/>
                </a:solidFill>
                <a:latin typeface="UTM Avo" panose="02040603050506020204" pitchFamily="18" charset="0"/>
              </a:rPr>
              <a:t>cặp</a:t>
            </a:r>
            <a:r>
              <a:rPr lang="en-US" sz="1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UTM Avo" panose="02040603050506020204" pitchFamily="18" charset="0"/>
              </a:rPr>
              <a:t>sách</a:t>
            </a:r>
            <a:endParaRPr lang="en-US" sz="16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6" name="Rounded Rectangle 18">
            <a:extLst>
              <a:ext uri="{FF2B5EF4-FFF2-40B4-BE49-F238E27FC236}">
                <a16:creationId xmlns:a16="http://schemas.microsoft.com/office/drawing/2014/main" id="{BA5D5D4E-BAAD-45B4-9690-B9EBB400C5B6}"/>
              </a:ext>
            </a:extLst>
          </p:cNvPr>
          <p:cNvSpPr/>
          <p:nvPr/>
        </p:nvSpPr>
        <p:spPr>
          <a:xfrm>
            <a:off x="6605365" y="1773584"/>
            <a:ext cx="1273420" cy="34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2"/>
                </a:solidFill>
                <a:latin typeface="UTM Avo" panose="02040603050506020204" pitchFamily="18" charset="0"/>
              </a:rPr>
              <a:t>khăn</a:t>
            </a:r>
            <a:r>
              <a:rPr lang="en-US" sz="1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UTM Avo" panose="02040603050506020204" pitchFamily="18" charset="0"/>
              </a:rPr>
              <a:t>mặt</a:t>
            </a:r>
            <a:endParaRPr lang="en-US" sz="16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7" name="Rounded Rectangle 19">
            <a:extLst>
              <a:ext uri="{FF2B5EF4-FFF2-40B4-BE49-F238E27FC236}">
                <a16:creationId xmlns:a16="http://schemas.microsoft.com/office/drawing/2014/main" id="{D5C235FD-4ED1-4145-AECC-E3C10313D297}"/>
              </a:ext>
            </a:extLst>
          </p:cNvPr>
          <p:cNvSpPr/>
          <p:nvPr/>
        </p:nvSpPr>
        <p:spPr>
          <a:xfrm>
            <a:off x="8254055" y="2381893"/>
            <a:ext cx="1273420" cy="34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2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UTM Avo" panose="02040603050506020204" pitchFamily="18" charset="0"/>
              </a:rPr>
              <a:t>giáo</a:t>
            </a:r>
            <a:endParaRPr lang="en-US" sz="16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8" name="Rounded Rectangle 20">
            <a:extLst>
              <a:ext uri="{FF2B5EF4-FFF2-40B4-BE49-F238E27FC236}">
                <a16:creationId xmlns:a16="http://schemas.microsoft.com/office/drawing/2014/main" id="{AD087AE6-8F93-46FE-AB29-E94103409E5D}"/>
              </a:ext>
            </a:extLst>
          </p:cNvPr>
          <p:cNvSpPr/>
          <p:nvPr/>
        </p:nvSpPr>
        <p:spPr>
          <a:xfrm>
            <a:off x="6859195" y="4092237"/>
            <a:ext cx="1273420" cy="34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2"/>
                </a:solidFill>
                <a:latin typeface="UTM Avo" panose="02040603050506020204" pitchFamily="18" charset="0"/>
              </a:rPr>
              <a:t>quần</a:t>
            </a:r>
            <a:r>
              <a:rPr lang="en-US" sz="1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UTM Avo" panose="02040603050506020204" pitchFamily="18" charset="0"/>
              </a:rPr>
              <a:t>áo</a:t>
            </a:r>
            <a:endParaRPr lang="en-US" sz="16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29" name="Rounded Rectangle 21">
            <a:extLst>
              <a:ext uri="{FF2B5EF4-FFF2-40B4-BE49-F238E27FC236}">
                <a16:creationId xmlns:a16="http://schemas.microsoft.com/office/drawing/2014/main" id="{BF5B3900-7E27-48F3-9AEB-CE183DC8D247}"/>
              </a:ext>
            </a:extLst>
          </p:cNvPr>
          <p:cNvSpPr/>
          <p:nvPr/>
        </p:nvSpPr>
        <p:spPr>
          <a:xfrm>
            <a:off x="9448253" y="3547825"/>
            <a:ext cx="608400" cy="34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2"/>
                </a:solidFill>
                <a:latin typeface="UTM Avo" panose="02040603050506020204" pitchFamily="18" charset="0"/>
              </a:rPr>
              <a:t>mũ</a:t>
            </a:r>
            <a:r>
              <a:rPr lang="en-US" sz="1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30" name="Rounded Rectangle 22">
            <a:extLst>
              <a:ext uri="{FF2B5EF4-FFF2-40B4-BE49-F238E27FC236}">
                <a16:creationId xmlns:a16="http://schemas.microsoft.com/office/drawing/2014/main" id="{A0F7CB3D-1184-4DD3-8FCB-9AEFADFCDEA1}"/>
              </a:ext>
            </a:extLst>
          </p:cNvPr>
          <p:cNvSpPr/>
          <p:nvPr/>
        </p:nvSpPr>
        <p:spPr>
          <a:xfrm>
            <a:off x="5209925" y="6248541"/>
            <a:ext cx="1273420" cy="34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2"/>
                </a:solidFill>
                <a:latin typeface="UTM Avo" panose="02040603050506020204" pitchFamily="18" charset="0"/>
              </a:rPr>
              <a:t>chải</a:t>
            </a:r>
            <a:r>
              <a:rPr lang="en-US" sz="1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UTM Avo" panose="02040603050506020204" pitchFamily="18" charset="0"/>
              </a:rPr>
              <a:t>đầu</a:t>
            </a:r>
            <a:endParaRPr lang="en-US" sz="16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31" name="Rounded Rectangle 23">
            <a:extLst>
              <a:ext uri="{FF2B5EF4-FFF2-40B4-BE49-F238E27FC236}">
                <a16:creationId xmlns:a16="http://schemas.microsoft.com/office/drawing/2014/main" id="{43D68887-633C-4131-B26B-99F0811432CC}"/>
              </a:ext>
            </a:extLst>
          </p:cNvPr>
          <p:cNvSpPr/>
          <p:nvPr/>
        </p:nvSpPr>
        <p:spPr>
          <a:xfrm>
            <a:off x="8757866" y="5917636"/>
            <a:ext cx="883105" cy="34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2"/>
                </a:solidFill>
                <a:latin typeface="UTM Avo" panose="02040603050506020204" pitchFamily="18" charset="0"/>
              </a:rPr>
              <a:t>bác</a:t>
            </a:r>
            <a:r>
              <a:rPr lang="en-US" sz="1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UTM Avo" panose="02040603050506020204" pitchFamily="18" charset="0"/>
              </a:rPr>
              <a:t>sĩ</a:t>
            </a:r>
            <a:endParaRPr lang="en-US" sz="16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232" name="Rounded Rectangle 19">
            <a:extLst>
              <a:ext uri="{FF2B5EF4-FFF2-40B4-BE49-F238E27FC236}">
                <a16:creationId xmlns:a16="http://schemas.microsoft.com/office/drawing/2014/main" id="{0FE30716-B460-4C70-8DD7-04C8888103F5}"/>
              </a:ext>
            </a:extLst>
          </p:cNvPr>
          <p:cNvSpPr/>
          <p:nvPr/>
        </p:nvSpPr>
        <p:spPr>
          <a:xfrm>
            <a:off x="8842379" y="2768324"/>
            <a:ext cx="1273420" cy="34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accent2"/>
                </a:solidFill>
                <a:latin typeface="UTM Avo" panose="02040603050506020204" pitchFamily="18" charset="0"/>
              </a:rPr>
              <a:t>giảng bài</a:t>
            </a:r>
            <a:endParaRPr lang="en-US" sz="16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C4C98BE4-E91A-45DF-93E2-F8029151962C}"/>
              </a:ext>
            </a:extLst>
          </p:cNvPr>
          <p:cNvSpPr/>
          <p:nvPr/>
        </p:nvSpPr>
        <p:spPr>
          <a:xfrm>
            <a:off x="5379410" y="5906905"/>
            <a:ext cx="1022445" cy="3418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accent2"/>
                </a:solidFill>
                <a:latin typeface="UTM Avo" panose="02040603050506020204" pitchFamily="18" charset="0"/>
              </a:rPr>
              <a:t>bé</a:t>
            </a:r>
            <a:r>
              <a:rPr lang="en-US" sz="1600" dirty="0">
                <a:solidFill>
                  <a:schemeClr val="accent2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chemeClr val="accent2"/>
                </a:solidFill>
                <a:latin typeface="UTM Avo" panose="02040603050506020204" pitchFamily="18" charset="0"/>
              </a:rPr>
              <a:t>gái</a:t>
            </a:r>
            <a:endParaRPr lang="en-US" sz="1600" dirty="0">
              <a:solidFill>
                <a:schemeClr val="accent2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7E1C2D-02CD-4C2F-B82B-6ADF3C7208FF}"/>
              </a:ext>
            </a:extLst>
          </p:cNvPr>
          <p:cNvSpPr txBox="1"/>
          <p:nvPr/>
        </p:nvSpPr>
        <p:spPr>
          <a:xfrm>
            <a:off x="3120774" y="2739171"/>
            <a:ext cx="1437119" cy="452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n-US" sz="2400" dirty="0" err="1">
                <a:solidFill>
                  <a:srgbClr val="0000FF"/>
                </a:solidFill>
              </a:rPr>
              <a:t>bác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sĩ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5" name="18">
            <a:extLst>
              <a:ext uri="{FF2B5EF4-FFF2-40B4-BE49-F238E27FC236}">
                <a16:creationId xmlns:a16="http://schemas.microsoft.com/office/drawing/2014/main" id="{615C03D7-43EC-4C5C-A445-AFBE20E0988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 flipH="1">
            <a:off x="11370908" y="70141"/>
            <a:ext cx="821092" cy="68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/>
      <p:bldP spid="214" grpId="0"/>
      <p:bldP spid="215" grpId="0"/>
      <p:bldP spid="216" grpId="0"/>
      <p:bldP spid="217" grpId="0"/>
      <p:bldP spid="218" grpId="0"/>
      <p:bldP spid="219" grpId="0"/>
      <p:bldP spid="220" grpId="0"/>
      <p:bldP spid="221" grpId="0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3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1760" y="657371"/>
            <a:ext cx="923473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hợp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A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cột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B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945882" y="1234957"/>
            <a:ext cx="114992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255813" y="1193394"/>
            <a:ext cx="17456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27174" y="1193394"/>
            <a:ext cx="1759532" cy="1385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20227" y="1187036"/>
            <a:ext cx="1752024" cy="635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2258286" y="2612354"/>
            <a:ext cx="1995055" cy="5956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Hà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58286" y="3457480"/>
            <a:ext cx="1995055" cy="5956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Bố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58286" y="4302607"/>
            <a:ext cx="1995055" cy="5956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endParaRPr lang="en-US" sz="24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84613" y="2612354"/>
            <a:ext cx="4987639" cy="5956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bác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sĩ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84613" y="3457480"/>
            <a:ext cx="4987639" cy="5956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Tiểu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Lê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Quý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Đôn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84614" y="4302607"/>
            <a:ext cx="4987637" cy="59565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UTM Avo" panose="02040603050506020204" pitchFamily="18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UTM Avo" panose="02040603050506020204" pitchFamily="18" charset="0"/>
              </a:rPr>
              <a:t> 2A.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1071" y="1843693"/>
            <a:ext cx="7835425" cy="56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tx2"/>
                </a:solidFill>
                <a:latin typeface="UTM Avo" panose="02040603050506020204" pitchFamily="18" charset="0"/>
              </a:rPr>
              <a:t>A                                B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212551" y="2893248"/>
            <a:ext cx="902540" cy="1737665"/>
            <a:chOff x="2016413" y="2423935"/>
            <a:chExt cx="676905" cy="1303249"/>
          </a:xfrm>
        </p:grpSpPr>
        <p:sp>
          <p:nvSpPr>
            <p:cNvPr id="18" name="Oval 17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0" name="Straight Connector 19"/>
            <p:cNvCxnSpPr>
              <a:stCxn id="18" idx="5"/>
              <a:endCxn id="21" idx="1"/>
            </p:cNvCxnSpPr>
            <p:nvPr/>
          </p:nvCxnSpPr>
          <p:spPr>
            <a:xfrm>
              <a:off x="2055437" y="2462959"/>
              <a:ext cx="598857" cy="1225201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647599" y="368146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217705" y="2884251"/>
            <a:ext cx="917555" cy="908308"/>
            <a:chOff x="2016413" y="1788423"/>
            <a:chExt cx="688166" cy="681231"/>
          </a:xfrm>
        </p:grpSpPr>
        <p:sp>
          <p:nvSpPr>
            <p:cNvPr id="33" name="Oval 32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4" name="Straight Connector 33"/>
            <p:cNvCxnSpPr>
              <a:stCxn id="33" idx="7"/>
              <a:endCxn id="35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217705" y="3723717"/>
            <a:ext cx="917555" cy="908308"/>
            <a:chOff x="2016413" y="1788423"/>
            <a:chExt cx="688166" cy="681231"/>
          </a:xfrm>
        </p:grpSpPr>
        <p:sp>
          <p:nvSpPr>
            <p:cNvPr id="42" name="Oval 41"/>
            <p:cNvSpPr/>
            <p:nvPr/>
          </p:nvSpPr>
          <p:spPr>
            <a:xfrm>
              <a:off x="2016413" y="2423935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43" name="Straight Connector 42"/>
            <p:cNvCxnSpPr>
              <a:stCxn id="42" idx="7"/>
              <a:endCxn id="44" idx="3"/>
            </p:cNvCxnSpPr>
            <p:nvPr/>
          </p:nvCxnSpPr>
          <p:spPr>
            <a:xfrm flipV="1">
              <a:off x="2055437" y="1827447"/>
              <a:ext cx="610118" cy="603183"/>
            </a:xfrm>
            <a:prstGeom prst="line">
              <a:avLst/>
            </a:prstGeom>
            <a:ln w="19050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2658860" y="1788423"/>
              <a:ext cx="45719" cy="45719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261415" y="5409420"/>
            <a:ext cx="7835425" cy="106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giới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thiệu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theo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mẫu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tập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2</a:t>
            </a:r>
          </a:p>
        </p:txBody>
      </p:sp>
      <p:pic>
        <p:nvPicPr>
          <p:cNvPr id="27" name="18">
            <a:extLst>
              <a:ext uri="{FF2B5EF4-FFF2-40B4-BE49-F238E27FC236}">
                <a16:creationId xmlns:a16="http://schemas.microsoft.com/office/drawing/2014/main" id="{DC5018DD-408B-4175-A491-C8EB212237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 flipH="1">
            <a:off x="11370908" y="70141"/>
            <a:ext cx="821092" cy="68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B770DF-0D8C-40E7-B976-E3BA54709B3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8858"/>
          <a:stretch/>
        </p:blipFill>
        <p:spPr bwMode="auto">
          <a:xfrm>
            <a:off x="1420427" y="295514"/>
            <a:ext cx="8451542" cy="61966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2EE516-47A1-4CE2-89DA-BE0AC46D9CD1}"/>
              </a:ext>
            </a:extLst>
          </p:cNvPr>
          <p:cNvSpPr txBox="1"/>
          <p:nvPr/>
        </p:nvSpPr>
        <p:spPr>
          <a:xfrm>
            <a:off x="3979966" y="787501"/>
            <a:ext cx="3081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err="1">
                <a:latin typeface="HP001 4 hàng" panose="020B0603050302020204" pitchFamily="34" charset="0"/>
              </a:rPr>
              <a:t>Luyện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 smtClean="0">
                <a:latin typeface="HP001 4 hàng" panose="020B0603050302020204" pitchFamily="34" charset="0"/>
              </a:rPr>
              <a:t>tập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3A397D-DA8C-45F9-9DE3-4D2D8648ABDD}"/>
              </a:ext>
            </a:extLst>
          </p:cNvPr>
          <p:cNvSpPr txBox="1"/>
          <p:nvPr/>
        </p:nvSpPr>
        <p:spPr>
          <a:xfrm>
            <a:off x="3209946" y="1307510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err="1">
                <a:latin typeface="HP001 4 hàng" panose="020B0603050302020204" pitchFamily="34" charset="0"/>
              </a:rPr>
              <a:t>Từ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chỉ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sự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vật</a:t>
            </a:r>
            <a:r>
              <a:rPr lang="fr-FR" sz="2800" b="1" dirty="0">
                <a:latin typeface="HP001 4 hàng" panose="020B0603050302020204" pitchFamily="34" charset="0"/>
              </a:rPr>
              <a:t>. </a:t>
            </a:r>
            <a:r>
              <a:rPr lang="fr-FR" sz="2800" b="1" dirty="0" err="1">
                <a:latin typeface="HP001 4 hàng" panose="020B0603050302020204" pitchFamily="34" charset="0"/>
              </a:rPr>
              <a:t>Câu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giới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thiệu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FF9B9C-F4C7-446E-BA98-97B1A15906E2}"/>
              </a:ext>
            </a:extLst>
          </p:cNvPr>
          <p:cNvSpPr txBox="1"/>
          <p:nvPr/>
        </p:nvSpPr>
        <p:spPr>
          <a:xfrm>
            <a:off x="1362614" y="1832343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err="1">
                <a:latin typeface="HP001 4 hàng" panose="020B0603050302020204" pitchFamily="34" charset="0"/>
              </a:rPr>
              <a:t>Bài</a:t>
            </a:r>
            <a:r>
              <a:rPr lang="fr-FR" sz="2800" b="1" dirty="0">
                <a:latin typeface="HP001 4 hàng" panose="020B0603050302020204" pitchFamily="34" charset="0"/>
              </a:rPr>
              <a:t> 3: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32DB25-BF88-4128-A12A-7E5FDB40E41E}"/>
              </a:ext>
            </a:extLst>
          </p:cNvPr>
          <p:cNvSpPr txBox="1"/>
          <p:nvPr/>
        </p:nvSpPr>
        <p:spPr>
          <a:xfrm>
            <a:off x="1695134" y="2343321"/>
            <a:ext cx="5447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smtClean="0">
                <a:latin typeface="HP001 4 hàng" panose="020B0603050302020204" pitchFamily="34" charset="0"/>
              </a:rPr>
              <a:t>  - </a:t>
            </a:r>
            <a:r>
              <a:rPr lang="fr-FR" sz="2800" b="1" dirty="0" err="1" smtClean="0">
                <a:latin typeface="HP001 4 hàng" panose="020B0603050302020204" pitchFamily="34" charset="0"/>
              </a:rPr>
              <a:t>Em</a:t>
            </a:r>
            <a:r>
              <a:rPr lang="fr-FR" sz="2800" b="1" dirty="0" smtClean="0">
                <a:latin typeface="HP001 4 hàng" panose="020B0603050302020204" pitchFamily="34" charset="0"/>
              </a:rPr>
              <a:t> </a:t>
            </a:r>
            <a:r>
              <a:rPr lang="fr-FR" sz="2800" b="1" dirty="0">
                <a:latin typeface="HP001 4 hàng" panose="020B0603050302020204" pitchFamily="34" charset="0"/>
              </a:rPr>
              <a:t>là </a:t>
            </a:r>
            <a:r>
              <a:rPr lang="fr-FR" sz="2800" b="1" dirty="0" err="1">
                <a:latin typeface="HP001 4 hàng" panose="020B0603050302020204" pitchFamily="34" charset="0"/>
              </a:rPr>
              <a:t>học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sinh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err="1">
                <a:latin typeface="HP001 4 hàng" panose="020B0603050302020204" pitchFamily="34" charset="0"/>
              </a:rPr>
              <a:t>lớp</a:t>
            </a:r>
            <a:r>
              <a:rPr lang="fr-FR" sz="2800" b="1">
                <a:latin typeface="HP001 4 hàng" panose="020B0603050302020204" pitchFamily="34" charset="0"/>
              </a:rPr>
              <a:t> </a:t>
            </a:r>
            <a:r>
              <a:rPr lang="fr-FR" sz="2800" b="1" smtClean="0">
                <a:latin typeface="HP001 4 hàng" panose="020B0603050302020204" pitchFamily="34" charset="0"/>
              </a:rPr>
              <a:t>2A7.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pic>
        <p:nvPicPr>
          <p:cNvPr id="7" name="18">
            <a:extLst>
              <a:ext uri="{FF2B5EF4-FFF2-40B4-BE49-F238E27FC236}">
                <a16:creationId xmlns:a16="http://schemas.microsoft.com/office/drawing/2014/main" id="{E2F1AB3E-10A3-46B8-9A5D-BF5A708313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 flipH="1">
            <a:off x="11370908" y="70141"/>
            <a:ext cx="821092" cy="68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3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283527"/>
            <a:ext cx="12209444" cy="357447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4257699"/>
            <a:ext cx="4906376" cy="2188131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32575" y="4257700"/>
            <a:ext cx="3773430" cy="2705180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133083" y="5846551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7027" y="4072549"/>
            <a:ext cx="3327389" cy="143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2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81939" y="-2681939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87981" y="2001528"/>
            <a:ext cx="5492476" cy="255449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Tiết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Chính</a:t>
            </a:r>
            <a:r>
              <a:rPr kumimoji="0" lang="en-US" sz="8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8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tả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0885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46BC38-6F9E-4886-8F00-EDB13FB0B7A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8858"/>
          <a:stretch/>
        </p:blipFill>
        <p:spPr bwMode="auto">
          <a:xfrm>
            <a:off x="1411586" y="0"/>
            <a:ext cx="8838716" cy="66829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6F0285-6DCD-46D8-91EC-B93823D469E4}"/>
              </a:ext>
            </a:extLst>
          </p:cNvPr>
          <p:cNvSpPr txBox="1"/>
          <p:nvPr/>
        </p:nvSpPr>
        <p:spPr>
          <a:xfrm>
            <a:off x="4712483" y="565244"/>
            <a:ext cx="1970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smtClean="0">
                <a:latin typeface="HP001 4 hàng" panose="020B0603050302020204" pitchFamily="34" charset="0"/>
              </a:rPr>
              <a:t>Viết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0125C6-E41C-4F8C-86CD-21EB5BE7AC8C}"/>
              </a:ext>
            </a:extLst>
          </p:cNvPr>
          <p:cNvSpPr txBox="1"/>
          <p:nvPr/>
        </p:nvSpPr>
        <p:spPr>
          <a:xfrm>
            <a:off x="3384964" y="1120760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err="1">
                <a:latin typeface="HP001 4 hàng" panose="020B0603050302020204" pitchFamily="34" charset="0"/>
              </a:rPr>
              <a:t>Ngày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hôm</a:t>
            </a:r>
            <a:r>
              <a:rPr lang="fr-FR" sz="2800" b="1" dirty="0">
                <a:latin typeface="HP001 4 hàng" panose="020B0603050302020204" pitchFamily="34" charset="0"/>
              </a:rPr>
              <a:t> qua </a:t>
            </a:r>
            <a:r>
              <a:rPr lang="fr-FR" sz="2800" b="1" dirty="0" err="1">
                <a:latin typeface="HP001 4 hàng" panose="020B0603050302020204" pitchFamily="34" charset="0"/>
              </a:rPr>
              <a:t>đâu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rồi</a:t>
            </a:r>
            <a:r>
              <a:rPr lang="fr-FR" sz="2800" b="1" dirty="0">
                <a:latin typeface="HP001 4 hàng" panose="020B0603050302020204" pitchFamily="34" charset="0"/>
              </a:rPr>
              <a:t>?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4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DEE915-87DB-4B46-9A51-43AEC036B7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46BC38-6F9E-4886-8F00-EDB13FB0B7A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8858"/>
          <a:stretch/>
        </p:blipFill>
        <p:spPr bwMode="auto">
          <a:xfrm>
            <a:off x="1431057" y="0"/>
            <a:ext cx="8160431" cy="66829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0125C6-E41C-4F8C-86CD-21EB5BE7AC8C}"/>
              </a:ext>
            </a:extLst>
          </p:cNvPr>
          <p:cNvSpPr txBox="1"/>
          <p:nvPr/>
        </p:nvSpPr>
        <p:spPr>
          <a:xfrm>
            <a:off x="3239050" y="573423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err="1">
                <a:latin typeface="HP001 4 hàng" panose="020B0603050302020204" pitchFamily="34" charset="0"/>
              </a:rPr>
              <a:t>Ngày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hôm</a:t>
            </a:r>
            <a:r>
              <a:rPr lang="fr-FR" sz="2800" b="1" dirty="0">
                <a:latin typeface="HP001 4 hàng" panose="020B0603050302020204" pitchFamily="34" charset="0"/>
              </a:rPr>
              <a:t> qua </a:t>
            </a:r>
            <a:r>
              <a:rPr lang="fr-FR" sz="2800" b="1" dirty="0" err="1">
                <a:latin typeface="HP001 4 hàng" panose="020B0603050302020204" pitchFamily="34" charset="0"/>
              </a:rPr>
              <a:t>đâu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rồi</a:t>
            </a:r>
            <a:r>
              <a:rPr lang="fr-FR" sz="2800" b="1" dirty="0">
                <a:latin typeface="HP001 4 hàng" panose="020B0603050302020204" pitchFamily="34" charset="0"/>
              </a:rPr>
              <a:t>?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9D7FA5-38F8-4378-8880-0EAC2C84B9AC}"/>
              </a:ext>
            </a:extLst>
          </p:cNvPr>
          <p:cNvSpPr txBox="1"/>
          <p:nvPr/>
        </p:nvSpPr>
        <p:spPr>
          <a:xfrm>
            <a:off x="2600512" y="1683940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latin typeface="HP001 4 hàng" panose="020B0603050302020204" pitchFamily="34" charset="0"/>
              </a:rPr>
              <a:t>- </a:t>
            </a:r>
            <a:r>
              <a:rPr lang="fr-FR" sz="2800" b="1" dirty="0" err="1">
                <a:latin typeface="HP001 4 hàng" panose="020B0603050302020204" pitchFamily="34" charset="0"/>
              </a:rPr>
              <a:t>Ngày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hôm</a:t>
            </a:r>
            <a:r>
              <a:rPr lang="fr-FR" sz="2800" b="1" dirty="0">
                <a:latin typeface="HP001 4 hàng" panose="020B0603050302020204" pitchFamily="34" charset="0"/>
              </a:rPr>
              <a:t> qua ở </a:t>
            </a:r>
            <a:r>
              <a:rPr lang="fr-FR" sz="2800" b="1" dirty="0" err="1">
                <a:latin typeface="HP001 4 hàng" panose="020B0603050302020204" pitchFamily="34" charset="0"/>
              </a:rPr>
              <a:t>lại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D8344-CF58-4404-8F07-431B3E00FA40}"/>
              </a:ext>
            </a:extLst>
          </p:cNvPr>
          <p:cNvSpPr txBox="1"/>
          <p:nvPr/>
        </p:nvSpPr>
        <p:spPr>
          <a:xfrm>
            <a:off x="2600512" y="2251264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err="1">
                <a:latin typeface="HP001 4 hàng" panose="020B0603050302020204" pitchFamily="34" charset="0"/>
              </a:rPr>
              <a:t>Trong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hạt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lúa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mẹ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trồng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52F8C-0A08-4A79-8F9F-DDF0E501FB0A}"/>
              </a:ext>
            </a:extLst>
          </p:cNvPr>
          <p:cNvSpPr txBox="1"/>
          <p:nvPr/>
        </p:nvSpPr>
        <p:spPr>
          <a:xfrm>
            <a:off x="2600512" y="2813396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err="1">
                <a:latin typeface="HP001 4 hàng" panose="020B0603050302020204" pitchFamily="34" charset="0"/>
              </a:rPr>
              <a:t>Cánh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đồng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chờ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gặt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hái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7C638-E61C-4305-8387-163501976D79}"/>
              </a:ext>
            </a:extLst>
          </p:cNvPr>
          <p:cNvSpPr txBox="1"/>
          <p:nvPr/>
        </p:nvSpPr>
        <p:spPr>
          <a:xfrm>
            <a:off x="2600512" y="3356072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err="1">
                <a:latin typeface="HP001 4 hàng" panose="020B0603050302020204" pitchFamily="34" charset="0"/>
              </a:rPr>
              <a:t>Chín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vàng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màu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ước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mong</a:t>
            </a:r>
            <a:r>
              <a:rPr lang="fr-FR" sz="2800" b="1" dirty="0">
                <a:latin typeface="HP001 4 hàng" panose="020B0603050302020204" pitchFamily="34" charset="0"/>
              </a:rPr>
              <a:t>.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DA0E38-5C1F-49E7-9278-EFF422163C12}"/>
              </a:ext>
            </a:extLst>
          </p:cNvPr>
          <p:cNvSpPr txBox="1"/>
          <p:nvPr/>
        </p:nvSpPr>
        <p:spPr>
          <a:xfrm>
            <a:off x="2600512" y="4477851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latin typeface="HP001 4 hàng" panose="020B0603050302020204" pitchFamily="34" charset="0"/>
              </a:rPr>
              <a:t>- </a:t>
            </a:r>
            <a:r>
              <a:rPr lang="fr-FR" sz="2800" b="1" dirty="0" err="1">
                <a:latin typeface="HP001 4 hàng" panose="020B0603050302020204" pitchFamily="34" charset="0"/>
              </a:rPr>
              <a:t>Ngày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hôm</a:t>
            </a:r>
            <a:r>
              <a:rPr lang="fr-FR" sz="2800" b="1" dirty="0">
                <a:latin typeface="HP001 4 hàng" panose="020B0603050302020204" pitchFamily="34" charset="0"/>
              </a:rPr>
              <a:t> qua ở </a:t>
            </a:r>
            <a:r>
              <a:rPr lang="fr-FR" sz="2800" b="1" dirty="0" err="1">
                <a:latin typeface="HP001 4 hàng" panose="020B0603050302020204" pitchFamily="34" charset="0"/>
              </a:rPr>
              <a:t>lại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22518C-960F-4F3E-8F9D-B1EBAF36B999}"/>
              </a:ext>
            </a:extLst>
          </p:cNvPr>
          <p:cNvSpPr txBox="1"/>
          <p:nvPr/>
        </p:nvSpPr>
        <p:spPr>
          <a:xfrm>
            <a:off x="2600512" y="5030255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err="1">
                <a:latin typeface="HP001 4 hàng" panose="020B0603050302020204" pitchFamily="34" charset="0"/>
              </a:rPr>
              <a:t>Trong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vở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hồng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của</a:t>
            </a:r>
            <a:r>
              <a:rPr lang="fr-FR" sz="2800" b="1" dirty="0">
                <a:latin typeface="HP001 4 hàng" panose="020B0603050302020204" pitchFamily="34" charset="0"/>
              </a:rPr>
              <a:t> con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F47774-F442-4BF4-A391-FF943A3F5834}"/>
              </a:ext>
            </a:extLst>
          </p:cNvPr>
          <p:cNvSpPr txBox="1"/>
          <p:nvPr/>
        </p:nvSpPr>
        <p:spPr>
          <a:xfrm>
            <a:off x="2600512" y="5615464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latin typeface="HP001 4 hàng" panose="020B0603050302020204" pitchFamily="34" charset="0"/>
              </a:rPr>
              <a:t>Con </a:t>
            </a:r>
            <a:r>
              <a:rPr lang="fr-FR" sz="2800" b="1" dirty="0" err="1">
                <a:latin typeface="HP001 4 hàng" panose="020B0603050302020204" pitchFamily="34" charset="0"/>
              </a:rPr>
              <a:t>học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hành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chăm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chỉ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75F75F-3C71-4BC7-B0DB-FDE25D2A258D}"/>
              </a:ext>
            </a:extLst>
          </p:cNvPr>
          <p:cNvSpPr txBox="1"/>
          <p:nvPr/>
        </p:nvSpPr>
        <p:spPr>
          <a:xfrm>
            <a:off x="2600512" y="6166820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latin typeface="HP001 4 hàng" panose="020B0603050302020204" pitchFamily="34" charset="0"/>
              </a:rPr>
              <a:t>Là </a:t>
            </a:r>
            <a:r>
              <a:rPr lang="fr-FR" sz="2800" b="1" dirty="0" err="1">
                <a:latin typeface="HP001 4 hàng" panose="020B0603050302020204" pitchFamily="34" charset="0"/>
              </a:rPr>
              <a:t>ngày</a:t>
            </a:r>
            <a:r>
              <a:rPr lang="fr-FR" sz="2800" b="1" dirty="0">
                <a:latin typeface="HP001 4 hàng" panose="020B0603050302020204" pitchFamily="34" charset="0"/>
              </a:rPr>
              <a:t> qua </a:t>
            </a:r>
            <a:r>
              <a:rPr lang="fr-FR" sz="2800" b="1" dirty="0" err="1">
                <a:latin typeface="HP001 4 hàng" panose="020B0603050302020204" pitchFamily="34" charset="0"/>
              </a:rPr>
              <a:t>vẫn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còn</a:t>
            </a:r>
            <a:r>
              <a:rPr lang="fr-FR" sz="2800" b="1" dirty="0">
                <a:latin typeface="HP001 4 hàng" panose="020B0603050302020204" pitchFamily="34" charset="0"/>
              </a:rPr>
              <a:t>.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3D95C4-91CD-48F5-BF45-8D6749554E64}"/>
              </a:ext>
            </a:extLst>
          </p:cNvPr>
          <p:cNvSpPr txBox="1"/>
          <p:nvPr/>
        </p:nvSpPr>
        <p:spPr>
          <a:xfrm>
            <a:off x="3239050" y="579530"/>
            <a:ext cx="9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  </a:t>
            </a:r>
            <a:endParaRPr lang="fr-FR" sz="28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42791E-AB81-40B8-A6CF-CF8A7A9FE826}"/>
              </a:ext>
            </a:extLst>
          </p:cNvPr>
          <p:cNvSpPr txBox="1"/>
          <p:nvPr/>
        </p:nvSpPr>
        <p:spPr>
          <a:xfrm>
            <a:off x="2836972" y="1683940"/>
            <a:ext cx="9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  </a:t>
            </a:r>
            <a:endParaRPr lang="fr-FR" sz="28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623536-5904-4287-98C3-41E12E46F191}"/>
              </a:ext>
            </a:extLst>
          </p:cNvPr>
          <p:cNvSpPr txBox="1"/>
          <p:nvPr/>
        </p:nvSpPr>
        <p:spPr>
          <a:xfrm>
            <a:off x="2600512" y="2248287"/>
            <a:ext cx="9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  </a:t>
            </a:r>
            <a:endParaRPr lang="fr-FR" sz="28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DEDFA2-57CD-498B-8F71-024E96FC69CC}"/>
              </a:ext>
            </a:extLst>
          </p:cNvPr>
          <p:cNvSpPr txBox="1"/>
          <p:nvPr/>
        </p:nvSpPr>
        <p:spPr>
          <a:xfrm>
            <a:off x="2600512" y="2811339"/>
            <a:ext cx="9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  </a:t>
            </a:r>
            <a:endParaRPr lang="fr-FR" sz="28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CA5DA4-D651-44E5-9DFE-702197D7B19B}"/>
              </a:ext>
            </a:extLst>
          </p:cNvPr>
          <p:cNvSpPr txBox="1"/>
          <p:nvPr/>
        </p:nvSpPr>
        <p:spPr>
          <a:xfrm>
            <a:off x="2600512" y="3370066"/>
            <a:ext cx="9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  </a:t>
            </a:r>
            <a:endParaRPr lang="fr-FR" sz="28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D59DE6-8AF1-49CC-92D5-DC13E1744CDB}"/>
              </a:ext>
            </a:extLst>
          </p:cNvPr>
          <p:cNvSpPr txBox="1"/>
          <p:nvPr/>
        </p:nvSpPr>
        <p:spPr>
          <a:xfrm>
            <a:off x="2836972" y="4477851"/>
            <a:ext cx="9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  </a:t>
            </a:r>
            <a:endParaRPr lang="fr-FR" sz="28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EEABBE-1F7E-43B4-A200-E173563644B5}"/>
              </a:ext>
            </a:extLst>
          </p:cNvPr>
          <p:cNvSpPr txBox="1"/>
          <p:nvPr/>
        </p:nvSpPr>
        <p:spPr>
          <a:xfrm>
            <a:off x="2600512" y="5033382"/>
            <a:ext cx="9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  </a:t>
            </a:r>
            <a:endParaRPr lang="fr-FR" sz="28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E1171F-8550-4B18-A04D-258A6688A91C}"/>
              </a:ext>
            </a:extLst>
          </p:cNvPr>
          <p:cNvSpPr txBox="1"/>
          <p:nvPr/>
        </p:nvSpPr>
        <p:spPr>
          <a:xfrm>
            <a:off x="2600512" y="5610813"/>
            <a:ext cx="9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  </a:t>
            </a:r>
            <a:endParaRPr lang="fr-FR" sz="28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243366-254A-4DB5-93A3-5FB543D5A356}"/>
              </a:ext>
            </a:extLst>
          </p:cNvPr>
          <p:cNvSpPr txBox="1"/>
          <p:nvPr/>
        </p:nvSpPr>
        <p:spPr>
          <a:xfrm>
            <a:off x="2600512" y="6170898"/>
            <a:ext cx="9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L  </a:t>
            </a:r>
            <a:endParaRPr lang="fr-FR" sz="28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28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5C340CD6-05CC-4D8C-8F8E-8C91F56E5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558468" y="-80695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1A4615B-F81E-409A-9DE2-A4C34F93256E}"/>
              </a:ext>
            </a:extLst>
          </p:cNvPr>
          <p:cNvSpPr txBox="1"/>
          <p:nvPr/>
        </p:nvSpPr>
        <p:spPr>
          <a:xfrm>
            <a:off x="1611631" y="-69200"/>
            <a:ext cx="4761066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0000FF"/>
                </a:solidFill>
                <a:latin typeface="UTM Avo" panose="02040603050506020204" pitchFamily="18" charset="0"/>
              </a:rPr>
              <a:t>Khi viết bài thơ cần chú ý điều gì?</a:t>
            </a:r>
          </a:p>
        </p:txBody>
      </p:sp>
      <p:pic>
        <p:nvPicPr>
          <p:cNvPr id="30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F8EE4897-17BF-40E0-8ACA-96C6D2E1A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733417" y="-225366"/>
            <a:ext cx="886259" cy="88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6DFF25F-0193-488B-BF06-183A0A8F3FFD}"/>
              </a:ext>
            </a:extLst>
          </p:cNvPr>
          <p:cNvSpPr txBox="1"/>
          <p:nvPr/>
        </p:nvSpPr>
        <p:spPr>
          <a:xfrm>
            <a:off x="1611631" y="-71957"/>
            <a:ext cx="555093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Trong</a:t>
            </a:r>
            <a:r>
              <a:rPr lang="en-US" sz="20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bài</a:t>
            </a:r>
            <a:r>
              <a:rPr lang="en-US" sz="20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thơ</a:t>
            </a:r>
            <a:r>
              <a:rPr lang="en-US" sz="20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những</a:t>
            </a:r>
            <a:r>
              <a:rPr lang="en-US" sz="20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nào</a:t>
            </a:r>
            <a:r>
              <a:rPr lang="en-US" sz="20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dễ</a:t>
            </a:r>
            <a:r>
              <a:rPr lang="en-US" sz="20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sai</a:t>
            </a:r>
            <a:r>
              <a:rPr lang="en-US" sz="2000" b="1" dirty="0">
                <a:solidFill>
                  <a:srgbClr val="0000FF"/>
                </a:solidFill>
                <a:latin typeface="UTM Avo" panose="02040603050506020204" pitchFamily="18" charset="0"/>
              </a:rPr>
              <a:t>?</a:t>
            </a:r>
            <a:endParaRPr lang="vi-VN" sz="2000" b="1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29" grpId="1"/>
      <p:bldP spid="31" grpId="0"/>
      <p:bldP spid="3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Từ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dễ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viết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sai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3172700" y="466928"/>
            <a:ext cx="3564499" cy="5623673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3266578" y="540730"/>
            <a:ext cx="2810127" cy="1647994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3690720" y="961461"/>
            <a:ext cx="1407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ở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lại</a:t>
            </a:r>
            <a:endParaRPr lang="en-US" altLang="zh-CN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6376721" y="309445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5" name="Content Placeholder 20" descr="logo">
            <a:extLst>
              <a:ext uri="{FF2B5EF4-FFF2-40B4-BE49-F238E27FC236}">
                <a16:creationId xmlns:a16="http://schemas.microsoft.com/office/drawing/2014/main" id="{B47546B7-38BB-43F5-95B2-05C67F298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4006" y="5351276"/>
            <a:ext cx="1564640" cy="1598295"/>
          </a:xfrm>
          <a:prstGeom prst="rect">
            <a:avLst/>
          </a:prstGeom>
        </p:spPr>
      </p:pic>
      <p:sp>
        <p:nvSpPr>
          <p:cNvPr id="31" name="Hexagon 30">
            <a:extLst>
              <a:ext uri="{FF2B5EF4-FFF2-40B4-BE49-F238E27FC236}">
                <a16:creationId xmlns:a16="http://schemas.microsoft.com/office/drawing/2014/main" id="{40E009E7-F0CC-48EC-B46D-EBF9303D6276}"/>
              </a:ext>
            </a:extLst>
          </p:cNvPr>
          <p:cNvSpPr/>
          <p:nvPr/>
        </p:nvSpPr>
        <p:spPr>
          <a:xfrm>
            <a:off x="3225267" y="2257543"/>
            <a:ext cx="2851439" cy="1662543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0DE0C0EB-E26C-433F-B19E-9B7916713F06}"/>
              </a:ext>
            </a:extLst>
          </p:cNvPr>
          <p:cNvSpPr/>
          <p:nvPr/>
        </p:nvSpPr>
        <p:spPr>
          <a:xfrm>
            <a:off x="3201995" y="4042551"/>
            <a:ext cx="2874711" cy="1662543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968E09-6964-4F51-9B92-00B96E08A0F2}"/>
              </a:ext>
            </a:extLst>
          </p:cNvPr>
          <p:cNvSpPr txBox="1"/>
          <p:nvPr/>
        </p:nvSpPr>
        <p:spPr>
          <a:xfrm>
            <a:off x="3520249" y="2701610"/>
            <a:ext cx="1407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trống</a:t>
            </a:r>
            <a:endParaRPr lang="en-US" altLang="zh-CN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23F859E-801C-4931-A83C-B2091D55B040}"/>
              </a:ext>
            </a:extLst>
          </p:cNvPr>
          <p:cNvSpPr txBox="1"/>
          <p:nvPr/>
        </p:nvSpPr>
        <p:spPr>
          <a:xfrm>
            <a:off x="3391534" y="4441598"/>
            <a:ext cx="2555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ước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mong</a:t>
            </a:r>
            <a:endParaRPr lang="en-US" altLang="zh-CN" sz="36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9533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9E9AE2BB-9264-475F-BB96-D8C4CCA511D7}"/>
              </a:ext>
            </a:extLst>
          </p:cNvPr>
          <p:cNvSpPr/>
          <p:nvPr/>
        </p:nvSpPr>
        <p:spPr>
          <a:xfrm>
            <a:off x="1436914" y="466928"/>
            <a:ext cx="9349274" cy="626977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52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133" b="1" kern="0" dirty="0">
                <a:solidFill>
                  <a:srgbClr val="0070C0"/>
                </a:solidFill>
                <a:latin typeface="UTM Avo" panose="02040603050506020204" pitchFamily="18" charset="0"/>
                <a:cs typeface="Arial"/>
                <a:sym typeface="Arial"/>
              </a:rPr>
              <a:t>Học sinh viết bài vào vở ô li</a:t>
            </a:r>
            <a:endParaRPr lang="en-US" sz="2133" b="1" kern="0" dirty="0">
              <a:solidFill>
                <a:srgbClr val="0070C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94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267" b="1" kern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 BÀI</a:t>
            </a:r>
            <a:endParaRPr lang="en-US" sz="4267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7ABA53-19CD-48BA-BB7A-97BC964E93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4698" y="0"/>
            <a:ext cx="1187302" cy="8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DEE915-87DB-4B46-9A51-43AEC036B7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46BC38-6F9E-4886-8F00-EDB13FB0B7A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" r="18858"/>
          <a:stretch/>
        </p:blipFill>
        <p:spPr bwMode="auto">
          <a:xfrm>
            <a:off x="1431056" y="-6892"/>
            <a:ext cx="8160431" cy="668290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A0125C6-E41C-4F8C-86CD-21EB5BE7AC8C}"/>
              </a:ext>
            </a:extLst>
          </p:cNvPr>
          <p:cNvSpPr txBox="1"/>
          <p:nvPr/>
        </p:nvSpPr>
        <p:spPr>
          <a:xfrm>
            <a:off x="3239050" y="573423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err="1">
                <a:latin typeface="HP001 4 hàng" panose="020B0603050302020204" pitchFamily="34" charset="0"/>
              </a:rPr>
              <a:t>Ngày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hôm</a:t>
            </a:r>
            <a:r>
              <a:rPr lang="fr-FR" sz="2800" b="1" dirty="0">
                <a:latin typeface="HP001 4 hàng" panose="020B0603050302020204" pitchFamily="34" charset="0"/>
              </a:rPr>
              <a:t> qua </a:t>
            </a:r>
            <a:r>
              <a:rPr lang="fr-FR" sz="2800" b="1" dirty="0" err="1">
                <a:latin typeface="HP001 4 hàng" panose="020B0603050302020204" pitchFamily="34" charset="0"/>
              </a:rPr>
              <a:t>đâu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rồi</a:t>
            </a:r>
            <a:r>
              <a:rPr lang="fr-FR" sz="2800" b="1" dirty="0">
                <a:latin typeface="HP001 4 hàng" panose="020B0603050302020204" pitchFamily="34" charset="0"/>
              </a:rPr>
              <a:t>?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9D7FA5-38F8-4378-8880-0EAC2C84B9AC}"/>
              </a:ext>
            </a:extLst>
          </p:cNvPr>
          <p:cNvSpPr txBox="1"/>
          <p:nvPr/>
        </p:nvSpPr>
        <p:spPr>
          <a:xfrm>
            <a:off x="2711352" y="1683940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smtClean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Ngày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hôm</a:t>
            </a:r>
            <a:r>
              <a:rPr lang="fr-FR" sz="2800" b="1" dirty="0">
                <a:latin typeface="HP001 4 hàng" panose="020B0603050302020204" pitchFamily="34" charset="0"/>
              </a:rPr>
              <a:t> qua ở </a:t>
            </a:r>
            <a:r>
              <a:rPr lang="fr-FR" sz="2800" b="1" dirty="0" err="1">
                <a:latin typeface="HP001 4 hàng" panose="020B0603050302020204" pitchFamily="34" charset="0"/>
              </a:rPr>
              <a:t>lại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FD8344-CF58-4404-8F07-431B3E00FA40}"/>
              </a:ext>
            </a:extLst>
          </p:cNvPr>
          <p:cNvSpPr txBox="1"/>
          <p:nvPr/>
        </p:nvSpPr>
        <p:spPr>
          <a:xfrm>
            <a:off x="2600512" y="2251264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err="1">
                <a:latin typeface="HP001 4 hàng" panose="020B0603050302020204" pitchFamily="34" charset="0"/>
              </a:rPr>
              <a:t>Trong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hạt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lúa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mẹ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trồng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452F8C-0A08-4A79-8F9F-DDF0E501FB0A}"/>
              </a:ext>
            </a:extLst>
          </p:cNvPr>
          <p:cNvSpPr txBox="1"/>
          <p:nvPr/>
        </p:nvSpPr>
        <p:spPr>
          <a:xfrm>
            <a:off x="2600512" y="2813396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err="1">
                <a:latin typeface="HP001 4 hàng" panose="020B0603050302020204" pitchFamily="34" charset="0"/>
              </a:rPr>
              <a:t>Cánh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đồng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chờ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gặt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hái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7C638-E61C-4305-8387-163501976D79}"/>
              </a:ext>
            </a:extLst>
          </p:cNvPr>
          <p:cNvSpPr txBox="1"/>
          <p:nvPr/>
        </p:nvSpPr>
        <p:spPr>
          <a:xfrm>
            <a:off x="2600512" y="3356072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err="1">
                <a:latin typeface="HP001 4 hàng" panose="020B0603050302020204" pitchFamily="34" charset="0"/>
              </a:rPr>
              <a:t>Chín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vàng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màu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ước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mong</a:t>
            </a:r>
            <a:r>
              <a:rPr lang="fr-FR" sz="2800" b="1" dirty="0">
                <a:latin typeface="HP001 4 hàng" panose="020B0603050302020204" pitchFamily="34" charset="0"/>
              </a:rPr>
              <a:t>.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DA0E38-5C1F-49E7-9278-EFF422163C12}"/>
              </a:ext>
            </a:extLst>
          </p:cNvPr>
          <p:cNvSpPr txBox="1"/>
          <p:nvPr/>
        </p:nvSpPr>
        <p:spPr>
          <a:xfrm>
            <a:off x="2711352" y="4477851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smtClean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Ngày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hôm</a:t>
            </a:r>
            <a:r>
              <a:rPr lang="fr-FR" sz="2800" b="1" dirty="0">
                <a:latin typeface="HP001 4 hàng" panose="020B0603050302020204" pitchFamily="34" charset="0"/>
              </a:rPr>
              <a:t> qua ở </a:t>
            </a:r>
            <a:r>
              <a:rPr lang="fr-FR" sz="2800" b="1" dirty="0" err="1">
                <a:latin typeface="HP001 4 hàng" panose="020B0603050302020204" pitchFamily="34" charset="0"/>
              </a:rPr>
              <a:t>lại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22518C-960F-4F3E-8F9D-B1EBAF36B999}"/>
              </a:ext>
            </a:extLst>
          </p:cNvPr>
          <p:cNvSpPr txBox="1"/>
          <p:nvPr/>
        </p:nvSpPr>
        <p:spPr>
          <a:xfrm>
            <a:off x="2600512" y="5030255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 err="1">
                <a:latin typeface="HP001 4 hàng" panose="020B0603050302020204" pitchFamily="34" charset="0"/>
              </a:rPr>
              <a:t>Trong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vở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hồng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của</a:t>
            </a:r>
            <a:r>
              <a:rPr lang="fr-FR" sz="2800" b="1" dirty="0">
                <a:latin typeface="HP001 4 hàng" panose="020B0603050302020204" pitchFamily="34" charset="0"/>
              </a:rPr>
              <a:t> con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F47774-F442-4BF4-A391-FF943A3F5834}"/>
              </a:ext>
            </a:extLst>
          </p:cNvPr>
          <p:cNvSpPr txBox="1"/>
          <p:nvPr/>
        </p:nvSpPr>
        <p:spPr>
          <a:xfrm>
            <a:off x="2600512" y="5615464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latin typeface="HP001 4 hàng" panose="020B0603050302020204" pitchFamily="34" charset="0"/>
              </a:rPr>
              <a:t>Con </a:t>
            </a:r>
            <a:r>
              <a:rPr lang="fr-FR" sz="2800" b="1" dirty="0" err="1">
                <a:latin typeface="HP001 4 hàng" panose="020B0603050302020204" pitchFamily="34" charset="0"/>
              </a:rPr>
              <a:t>học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hành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chăm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chỉ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75F75F-3C71-4BC7-B0DB-FDE25D2A258D}"/>
              </a:ext>
            </a:extLst>
          </p:cNvPr>
          <p:cNvSpPr txBox="1"/>
          <p:nvPr/>
        </p:nvSpPr>
        <p:spPr>
          <a:xfrm>
            <a:off x="2600512" y="6166820"/>
            <a:ext cx="487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latin typeface="HP001 4 hàng" panose="020B0603050302020204" pitchFamily="34" charset="0"/>
              </a:rPr>
              <a:t>Là </a:t>
            </a:r>
            <a:r>
              <a:rPr lang="fr-FR" sz="2800" b="1" dirty="0" err="1">
                <a:latin typeface="HP001 4 hàng" panose="020B0603050302020204" pitchFamily="34" charset="0"/>
              </a:rPr>
              <a:t>ngày</a:t>
            </a:r>
            <a:r>
              <a:rPr lang="fr-FR" sz="2800" b="1" dirty="0">
                <a:latin typeface="HP001 4 hàng" panose="020B0603050302020204" pitchFamily="34" charset="0"/>
              </a:rPr>
              <a:t> qua </a:t>
            </a:r>
            <a:r>
              <a:rPr lang="fr-FR" sz="2800" b="1" dirty="0" err="1">
                <a:latin typeface="HP001 4 hàng" panose="020B0603050302020204" pitchFamily="34" charset="0"/>
              </a:rPr>
              <a:t>vẫn</a:t>
            </a:r>
            <a:r>
              <a:rPr lang="fr-FR" sz="2800" b="1" dirty="0">
                <a:latin typeface="HP001 4 hàng" panose="020B0603050302020204" pitchFamily="34" charset="0"/>
              </a:rPr>
              <a:t> </a:t>
            </a:r>
            <a:r>
              <a:rPr lang="fr-FR" sz="2800" b="1" dirty="0" err="1">
                <a:latin typeface="HP001 4 hàng" panose="020B0603050302020204" pitchFamily="34" charset="0"/>
              </a:rPr>
              <a:t>còn</a:t>
            </a:r>
            <a:r>
              <a:rPr lang="fr-FR" sz="2800" b="1" dirty="0">
                <a:latin typeface="HP001 4 hàng" panose="020B0603050302020204" pitchFamily="34" charset="0"/>
              </a:rPr>
              <a:t>.</a:t>
            </a:r>
            <a:endParaRPr lang="fr-FR" sz="2800" b="1" u="sng" dirty="0">
              <a:latin typeface="HP001 4 hàng" panose="020B06030503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3D95C4-91CD-48F5-BF45-8D6749554E64}"/>
              </a:ext>
            </a:extLst>
          </p:cNvPr>
          <p:cNvSpPr txBox="1"/>
          <p:nvPr/>
        </p:nvSpPr>
        <p:spPr>
          <a:xfrm>
            <a:off x="3239050" y="579530"/>
            <a:ext cx="9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  </a:t>
            </a:r>
            <a:endParaRPr lang="fr-FR" sz="28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42791E-AB81-40B8-A6CF-CF8A7A9FE826}"/>
              </a:ext>
            </a:extLst>
          </p:cNvPr>
          <p:cNvSpPr txBox="1"/>
          <p:nvPr/>
        </p:nvSpPr>
        <p:spPr>
          <a:xfrm>
            <a:off x="2836972" y="1683940"/>
            <a:ext cx="9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  </a:t>
            </a:r>
            <a:endParaRPr lang="fr-FR" sz="28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623536-5904-4287-98C3-41E12E46F191}"/>
              </a:ext>
            </a:extLst>
          </p:cNvPr>
          <p:cNvSpPr txBox="1"/>
          <p:nvPr/>
        </p:nvSpPr>
        <p:spPr>
          <a:xfrm>
            <a:off x="2600512" y="2248287"/>
            <a:ext cx="9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  </a:t>
            </a:r>
            <a:endParaRPr lang="fr-FR" sz="28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DEDFA2-57CD-498B-8F71-024E96FC69CC}"/>
              </a:ext>
            </a:extLst>
          </p:cNvPr>
          <p:cNvSpPr txBox="1"/>
          <p:nvPr/>
        </p:nvSpPr>
        <p:spPr>
          <a:xfrm>
            <a:off x="2600512" y="2811339"/>
            <a:ext cx="9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  </a:t>
            </a:r>
            <a:endParaRPr lang="fr-FR" sz="28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CA5DA4-D651-44E5-9DFE-702197D7B19B}"/>
              </a:ext>
            </a:extLst>
          </p:cNvPr>
          <p:cNvSpPr txBox="1"/>
          <p:nvPr/>
        </p:nvSpPr>
        <p:spPr>
          <a:xfrm>
            <a:off x="2600512" y="3370066"/>
            <a:ext cx="9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  </a:t>
            </a:r>
            <a:endParaRPr lang="fr-FR" sz="28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D59DE6-8AF1-49CC-92D5-DC13E1744CDB}"/>
              </a:ext>
            </a:extLst>
          </p:cNvPr>
          <p:cNvSpPr txBox="1"/>
          <p:nvPr/>
        </p:nvSpPr>
        <p:spPr>
          <a:xfrm>
            <a:off x="2836972" y="4477851"/>
            <a:ext cx="9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  </a:t>
            </a:r>
            <a:endParaRPr lang="fr-FR" sz="28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EEABBE-1F7E-43B4-A200-E173563644B5}"/>
              </a:ext>
            </a:extLst>
          </p:cNvPr>
          <p:cNvSpPr txBox="1"/>
          <p:nvPr/>
        </p:nvSpPr>
        <p:spPr>
          <a:xfrm>
            <a:off x="2600512" y="5033382"/>
            <a:ext cx="9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T  </a:t>
            </a:r>
            <a:endParaRPr lang="fr-FR" sz="28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E1171F-8550-4B18-A04D-258A6688A91C}"/>
              </a:ext>
            </a:extLst>
          </p:cNvPr>
          <p:cNvSpPr txBox="1"/>
          <p:nvPr/>
        </p:nvSpPr>
        <p:spPr>
          <a:xfrm>
            <a:off x="2600512" y="5610813"/>
            <a:ext cx="9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C  </a:t>
            </a:r>
            <a:endParaRPr lang="fr-FR" sz="28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243366-254A-4DB5-93A3-5FB543D5A356}"/>
              </a:ext>
            </a:extLst>
          </p:cNvPr>
          <p:cNvSpPr txBox="1"/>
          <p:nvPr/>
        </p:nvSpPr>
        <p:spPr>
          <a:xfrm>
            <a:off x="2600512" y="6170898"/>
            <a:ext cx="953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L  </a:t>
            </a:r>
            <a:endParaRPr lang="fr-FR" sz="28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31" y="1618655"/>
            <a:ext cx="290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-</a:t>
            </a:r>
            <a:endParaRPr lang="en-US" sz="2400"/>
          </a:p>
        </p:txBody>
      </p:sp>
      <p:sp>
        <p:nvSpPr>
          <p:cNvPr id="28" name="TextBox 27"/>
          <p:cNvSpPr txBox="1"/>
          <p:nvPr/>
        </p:nvSpPr>
        <p:spPr>
          <a:xfrm>
            <a:off x="2597757" y="4397244"/>
            <a:ext cx="290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-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545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739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2.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Tìm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những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chữ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cái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còn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thiếu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bảng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  <a:b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</a:b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Học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thuộc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tên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các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chữ</a:t>
            </a:r>
            <a:r>
              <a:rPr lang="en-US" sz="36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3600" dirty="0" err="1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cái</a:t>
            </a:r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0C0907-8901-4231-8A8D-59044C91B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699" y="1"/>
            <a:ext cx="1187302" cy="893134"/>
          </a:xfrm>
          <a:prstGeom prst="rect">
            <a:avLst/>
          </a:prstGeom>
        </p:spPr>
      </p:pic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39FB3238-135A-4C7E-A181-879ECC7D7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695990"/>
              </p:ext>
            </p:extLst>
          </p:nvPr>
        </p:nvGraphicFramePr>
        <p:xfrm>
          <a:off x="1754155" y="1673039"/>
          <a:ext cx="3676167" cy="3687780"/>
        </p:xfrm>
        <a:graphic>
          <a:graphicData uri="http://schemas.openxmlformats.org/drawingml/2006/table">
            <a:tbl>
              <a:tblPr firstRow="1" bandRow="1"/>
              <a:tblGrid>
                <a:gridCol w="1225389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1225389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1225389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621349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Số thứ tự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Tên 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597348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597348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597348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dirty="0">
                          <a:latin typeface="UTM Avo" panose="02040603050506020204" pitchFamily="18" charset="0"/>
                        </a:rPr>
                        <a:t> </a:t>
                      </a:r>
                      <a:endParaRPr lang="x-none" sz="20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597348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bê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  <a:tr h="597348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0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xê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897180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68F633F-1FFF-468A-A394-FA7494D26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300337"/>
              </p:ext>
            </p:extLst>
          </p:nvPr>
        </p:nvGraphicFramePr>
        <p:xfrm>
          <a:off x="6096000" y="1703890"/>
          <a:ext cx="3676167" cy="3090432"/>
        </p:xfrm>
        <a:graphic>
          <a:graphicData uri="http://schemas.openxmlformats.org/drawingml/2006/table">
            <a:tbl>
              <a:tblPr firstRow="1" bandRow="1"/>
              <a:tblGrid>
                <a:gridCol w="1225389">
                  <a:extLst>
                    <a:ext uri="{9D8B030D-6E8A-4147-A177-3AD203B41FA5}">
                      <a16:colId xmlns:a16="http://schemas.microsoft.com/office/drawing/2014/main" val="1424792117"/>
                    </a:ext>
                  </a:extLst>
                </a:gridCol>
                <a:gridCol w="1225389">
                  <a:extLst>
                    <a:ext uri="{9D8B030D-6E8A-4147-A177-3AD203B41FA5}">
                      <a16:colId xmlns:a16="http://schemas.microsoft.com/office/drawing/2014/main" val="679380306"/>
                    </a:ext>
                  </a:extLst>
                </a:gridCol>
                <a:gridCol w="1225389">
                  <a:extLst>
                    <a:ext uri="{9D8B030D-6E8A-4147-A177-3AD203B41FA5}">
                      <a16:colId xmlns:a16="http://schemas.microsoft.com/office/drawing/2014/main" val="2902272846"/>
                    </a:ext>
                  </a:extLst>
                </a:gridCol>
              </a:tblGrid>
              <a:tr h="621349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Số thứ tự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Tên chữ cái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E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347553"/>
                  </a:ext>
                </a:extLst>
              </a:tr>
              <a:tr h="597348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0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dê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158969"/>
                  </a:ext>
                </a:extLst>
              </a:tr>
              <a:tr h="597348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đê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60206"/>
                  </a:ext>
                </a:extLst>
              </a:tr>
              <a:tr h="597348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x-none" sz="2000" dirty="0"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614939"/>
                  </a:ext>
                </a:extLst>
              </a:tr>
              <a:tr h="597348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latin typeface="UTM Avo" panose="02040603050506020204" pitchFamily="18" charset="0"/>
                        </a:rPr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0747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29A408FB-0DC1-40DA-9629-D490D89CA294}"/>
              </a:ext>
            </a:extLst>
          </p:cNvPr>
          <p:cNvSpPr/>
          <p:nvPr/>
        </p:nvSpPr>
        <p:spPr>
          <a:xfrm>
            <a:off x="3280418" y="3566249"/>
            <a:ext cx="623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â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71677C-BBF4-413B-A3B0-B71FA34CBDAA}"/>
              </a:ext>
            </a:extLst>
          </p:cNvPr>
          <p:cNvSpPr/>
          <p:nvPr/>
        </p:nvSpPr>
        <p:spPr>
          <a:xfrm>
            <a:off x="3280418" y="4723296"/>
            <a:ext cx="623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c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FA49C2-A8B1-4159-B5AE-14DAB95CB89B}"/>
              </a:ext>
            </a:extLst>
          </p:cNvPr>
          <p:cNvSpPr/>
          <p:nvPr/>
        </p:nvSpPr>
        <p:spPr>
          <a:xfrm>
            <a:off x="7622263" y="2368421"/>
            <a:ext cx="623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d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1A0BB-013B-4BE8-99AD-3D3EF73CD3F6}"/>
              </a:ext>
            </a:extLst>
          </p:cNvPr>
          <p:cNvSpPr/>
          <p:nvPr/>
        </p:nvSpPr>
        <p:spPr>
          <a:xfrm>
            <a:off x="7622263" y="3566250"/>
            <a:ext cx="623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e</a:t>
            </a:r>
            <a:endParaRPr lang="x-none" sz="2400" dirty="0">
              <a:solidFill>
                <a:schemeClr val="tx2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82C730E-A722-4247-B1F6-B0DC6661F376}"/>
              </a:ext>
            </a:extLst>
          </p:cNvPr>
          <p:cNvGrpSpPr/>
          <p:nvPr/>
        </p:nvGrpSpPr>
        <p:grpSpPr>
          <a:xfrm>
            <a:off x="7127241" y="2027219"/>
            <a:ext cx="1001347" cy="1001347"/>
            <a:chOff x="4461862" y="1443559"/>
            <a:chExt cx="1001347" cy="1001347"/>
          </a:xfrm>
        </p:grpSpPr>
        <p:pic>
          <p:nvPicPr>
            <p:cNvPr id="12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76B78C82-F764-454F-9D5B-D73086B6DB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862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BDA8B8-8C3A-46A8-BF0F-E7AE37CB07CF}"/>
                </a:ext>
              </a:extLst>
            </p:cNvPr>
            <p:cNvSpPr txBox="1"/>
            <p:nvPr/>
          </p:nvSpPr>
          <p:spPr>
            <a:xfrm>
              <a:off x="4735168" y="1651844"/>
              <a:ext cx="437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977D6E-C27C-4C73-9423-AE5D1A8F6F14}"/>
              </a:ext>
            </a:extLst>
          </p:cNvPr>
          <p:cNvGrpSpPr/>
          <p:nvPr/>
        </p:nvGrpSpPr>
        <p:grpSpPr>
          <a:xfrm>
            <a:off x="3158797" y="2027219"/>
            <a:ext cx="1001347" cy="1001347"/>
            <a:chOff x="493418" y="1443559"/>
            <a:chExt cx="1001347" cy="1001347"/>
          </a:xfrm>
        </p:grpSpPr>
        <p:pic>
          <p:nvPicPr>
            <p:cNvPr id="15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CF09DC59-327B-4EB7-831F-4C0DF86B72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18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2969EE-55E8-4CCD-AB3A-8204210BDB76}"/>
                </a:ext>
              </a:extLst>
            </p:cNvPr>
            <p:cNvSpPr txBox="1"/>
            <p:nvPr/>
          </p:nvSpPr>
          <p:spPr>
            <a:xfrm>
              <a:off x="765789" y="1670316"/>
              <a:ext cx="434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đ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A36D829-8018-489C-9C47-6E39115EEE7F}"/>
              </a:ext>
            </a:extLst>
          </p:cNvPr>
          <p:cNvGrpSpPr/>
          <p:nvPr/>
        </p:nvGrpSpPr>
        <p:grpSpPr>
          <a:xfrm>
            <a:off x="4141672" y="2027219"/>
            <a:ext cx="1001347" cy="1001347"/>
            <a:chOff x="1476293" y="1443559"/>
            <a:chExt cx="1001347" cy="1001347"/>
          </a:xfrm>
        </p:grpSpPr>
        <p:pic>
          <p:nvPicPr>
            <p:cNvPr id="18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2A081F85-9C87-459C-B8CC-B85CF6B15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293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7A4D6BE-27ED-46BC-AA02-8EE9EF618EF9}"/>
                </a:ext>
              </a:extLst>
            </p:cNvPr>
            <p:cNvSpPr txBox="1"/>
            <p:nvPr/>
          </p:nvSpPr>
          <p:spPr>
            <a:xfrm>
              <a:off x="1769395" y="1661080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c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6CBE17-D96A-486E-BE26-B8DA7A9450E8}"/>
              </a:ext>
            </a:extLst>
          </p:cNvPr>
          <p:cNvGrpSpPr/>
          <p:nvPr/>
        </p:nvGrpSpPr>
        <p:grpSpPr>
          <a:xfrm>
            <a:off x="5143019" y="2027219"/>
            <a:ext cx="1001347" cy="1001347"/>
            <a:chOff x="2477640" y="1443559"/>
            <a:chExt cx="1001347" cy="1001347"/>
          </a:xfrm>
        </p:grpSpPr>
        <p:pic>
          <p:nvPicPr>
            <p:cNvPr id="23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7A8210B2-05CF-482D-A934-952AF94B5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640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5E49B1-816B-4EC8-A363-4F01CAC09800}"/>
                </a:ext>
              </a:extLst>
            </p:cNvPr>
            <p:cNvSpPr txBox="1"/>
            <p:nvPr/>
          </p:nvSpPr>
          <p:spPr>
            <a:xfrm>
              <a:off x="2779978" y="1665698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b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8DB86EE-4570-40D2-9105-A714B0FA5A30}"/>
              </a:ext>
            </a:extLst>
          </p:cNvPr>
          <p:cNvGrpSpPr/>
          <p:nvPr/>
        </p:nvGrpSpPr>
        <p:grpSpPr>
          <a:xfrm>
            <a:off x="6125894" y="2027219"/>
            <a:ext cx="1001347" cy="1001347"/>
            <a:chOff x="3460515" y="1443559"/>
            <a:chExt cx="1001347" cy="1001347"/>
          </a:xfrm>
        </p:grpSpPr>
        <p:pic>
          <p:nvPicPr>
            <p:cNvPr id="29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B8A46E70-AA16-4C04-9B22-9B9AD529CB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0515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862A956-BA2F-4F72-8589-47BF5F9FD5FF}"/>
                </a:ext>
              </a:extLst>
            </p:cNvPr>
            <p:cNvSpPr txBox="1"/>
            <p:nvPr/>
          </p:nvSpPr>
          <p:spPr>
            <a:xfrm>
              <a:off x="3750056" y="1651844"/>
              <a:ext cx="434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d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9B5949-2ECF-4B6E-ADC8-4ADD9D0F51A2}"/>
              </a:ext>
            </a:extLst>
          </p:cNvPr>
          <p:cNvGrpSpPr/>
          <p:nvPr/>
        </p:nvGrpSpPr>
        <p:grpSpPr>
          <a:xfrm>
            <a:off x="8110116" y="2027219"/>
            <a:ext cx="1001347" cy="1001347"/>
            <a:chOff x="5444737" y="1443559"/>
            <a:chExt cx="1001347" cy="1001347"/>
          </a:xfrm>
        </p:grpSpPr>
        <p:pic>
          <p:nvPicPr>
            <p:cNvPr id="32" name="Picture 2" descr="Flower Icon | Free SVG / PNG, Premium Animated GIF / APNG Customizable  Icons · Loading.io">
              <a:extLst>
                <a:ext uri="{FF2B5EF4-FFF2-40B4-BE49-F238E27FC236}">
                  <a16:creationId xmlns:a16="http://schemas.microsoft.com/office/drawing/2014/main" id="{975E6085-1CCE-4AAC-997A-526505FDE1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737" y="1443559"/>
              <a:ext cx="1001347" cy="1001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F6580CE-2191-4DB6-945C-CDA79F41E5BE}"/>
                </a:ext>
              </a:extLst>
            </p:cNvPr>
            <p:cNvSpPr txBox="1"/>
            <p:nvPr/>
          </p:nvSpPr>
          <p:spPr>
            <a:xfrm>
              <a:off x="5730485" y="1661080"/>
              <a:ext cx="417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b="1" dirty="0">
                  <a:latin typeface="UTM Avo" panose="02040603050506020204" pitchFamily="18" charset="0"/>
                </a:rPr>
                <a:t>e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CE7FF76-A46D-40FC-AE54-3939D5C794DC}"/>
              </a:ext>
            </a:extLst>
          </p:cNvPr>
          <p:cNvSpPr txBox="1"/>
          <p:nvPr/>
        </p:nvSpPr>
        <p:spPr>
          <a:xfrm>
            <a:off x="1837067" y="432635"/>
            <a:ext cx="7717480" cy="1127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Sắp xếp các chữ cái dưới đây theo đúng thứ tự bảng chữ cái.</a:t>
            </a:r>
            <a:endParaRPr lang="vi-VN" sz="24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0B1F71A5-9B1E-43AB-9DA6-2394F38AB4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03" y="588229"/>
            <a:ext cx="418452" cy="288000"/>
          </a:xfrm>
          <a:prstGeom prst="rect">
            <a:avLst/>
          </a:prstGeom>
        </p:spPr>
      </p:pic>
      <p:pic>
        <p:nvPicPr>
          <p:cNvPr id="36" name="18">
            <a:extLst>
              <a:ext uri="{FF2B5EF4-FFF2-40B4-BE49-F238E27FC236}">
                <a16:creationId xmlns:a16="http://schemas.microsoft.com/office/drawing/2014/main" id="{BFA491EF-AC6A-4863-BC26-EEADFF4B80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0843851" y="93082"/>
            <a:ext cx="1277707" cy="1278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-0.52448 0.29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4" y="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20169 0.294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91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04557 0.298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3034 0.2981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0.58568 0.3155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84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0026 0.3138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56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477</Words>
  <Application>Microsoft Office PowerPoint</Application>
  <PresentationFormat>Widescreen</PresentationFormat>
  <Paragraphs>153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7" baseType="lpstr">
      <vt:lpstr>Microsoft YaHei</vt:lpstr>
      <vt:lpstr>黑体</vt:lpstr>
      <vt:lpstr>Arial</vt:lpstr>
      <vt:lpstr>Arial-Rounded</vt:lpstr>
      <vt:lpstr>Calibri</vt:lpstr>
      <vt:lpstr>Calibri Light</vt:lpstr>
      <vt:lpstr>等线</vt:lpstr>
      <vt:lpstr>Franklin Gothic Book</vt:lpstr>
      <vt:lpstr>Franklin Gothic Medium</vt:lpstr>
      <vt:lpstr>HP001 4 hàng</vt:lpstr>
      <vt:lpstr>HP001 5 hàng</vt:lpstr>
      <vt:lpstr>华文楷体</vt:lpstr>
      <vt:lpstr>Times New Roman</vt:lpstr>
      <vt:lpstr>UTM Avo</vt:lpstr>
      <vt:lpstr>Verdana</vt:lpstr>
      <vt:lpstr>Wingdings 2</vt:lpstr>
      <vt:lpstr>1_Office Theme</vt:lpstr>
      <vt:lpstr>Office Theme</vt:lpstr>
      <vt:lpstr>1_Office 主题​​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Tìm những chữ cái còn thiếu trong bảng.  Học thuộc tên các chữ cái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Nguyen </cp:lastModifiedBy>
  <cp:revision>36</cp:revision>
  <dcterms:created xsi:type="dcterms:W3CDTF">2021-05-21T10:43:38Z</dcterms:created>
  <dcterms:modified xsi:type="dcterms:W3CDTF">2022-09-07T14:51:38Z</dcterms:modified>
</cp:coreProperties>
</file>