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9"/>
  </p:notesMasterIdLst>
  <p:sldIdLst>
    <p:sldId id="268" r:id="rId3"/>
    <p:sldId id="275" r:id="rId4"/>
    <p:sldId id="264" r:id="rId5"/>
    <p:sldId id="299" r:id="rId6"/>
    <p:sldId id="323" r:id="rId7"/>
    <p:sldId id="32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7A1EC-B5DD-45A8-9C15-4F55ABE7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33600"/>
            <a:ext cx="7910081" cy="21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019800" y="1169332"/>
            <a:ext cx="2332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B4FFF-6EB2-4C5A-BDC7-02491027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8" y="1657571"/>
            <a:ext cx="5164694" cy="39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1662</TotalTime>
  <Words>105</Words>
  <Application>Microsoft Office PowerPoint</Application>
  <PresentationFormat>On-screen Show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140</cp:revision>
  <dcterms:created xsi:type="dcterms:W3CDTF">2020-08-08T13:30:12Z</dcterms:created>
  <dcterms:modified xsi:type="dcterms:W3CDTF">2020-08-28T03:49:57Z</dcterms:modified>
</cp:coreProperties>
</file>