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1"/>
  </p:notesMasterIdLst>
  <p:sldIdLst>
    <p:sldId id="340" r:id="rId11"/>
    <p:sldId id="367" r:id="rId12"/>
    <p:sldId id="317" r:id="rId13"/>
    <p:sldId id="300" r:id="rId14"/>
    <p:sldId id="366" r:id="rId15"/>
    <p:sldId id="368" r:id="rId16"/>
    <p:sldId id="369" r:id="rId17"/>
    <p:sldId id="370" r:id="rId18"/>
    <p:sldId id="371" r:id="rId19"/>
    <p:sldId id="372" r:id="rId20"/>
  </p:sldIdLst>
  <p:sldSz cx="12190413" cy="6859588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53F"/>
    <a:srgbClr val="EB666A"/>
    <a:srgbClr val="7AB9AE"/>
    <a:srgbClr val="E9A838"/>
    <a:srgbClr val="79CBD0"/>
    <a:srgbClr val="98AB21"/>
    <a:srgbClr val="345B40"/>
    <a:srgbClr val="393314"/>
    <a:srgbClr val="E95376"/>
    <a:srgbClr val="A27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45" autoAdjust="0"/>
    <p:restoredTop sz="97926" autoAdjust="0"/>
  </p:normalViewPr>
  <p:slideViewPr>
    <p:cSldViewPr snapToGrid="0" showGuides="1">
      <p:cViewPr varScale="1">
        <p:scale>
          <a:sx n="69" d="100"/>
          <a:sy n="69" d="100"/>
        </p:scale>
        <p:origin x="78" y="84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25/08/2020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7B4D2B6D-FA94-4C3A-956C-4EFEA2A8C38D}"/>
              </a:ext>
            </a:extLst>
          </p:cNvPr>
          <p:cNvSpPr txBox="1"/>
          <p:nvPr/>
        </p:nvSpPr>
        <p:spPr>
          <a:xfrm>
            <a:off x="4677046" y="803509"/>
            <a:ext cx="3358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600" dirty="0" smtClean="0">
                <a:solidFill>
                  <a:srgbClr val="EB666A"/>
                </a:solidFill>
                <a:latin typeface="Arial-SGK-TV" pitchFamily="2" charset="0"/>
                <a:ea typeface="华文琥珀" panose="02010800040101010101" pitchFamily="2" charset="-122"/>
                <a:cs typeface="Arial-SGK-TV" pitchFamily="2" charset="0"/>
              </a:rPr>
              <a:t>BÀI 9</a:t>
            </a:r>
            <a:endParaRPr lang="en-US" altLang="zh-CN" sz="8800" spc="600" dirty="0">
              <a:solidFill>
                <a:srgbClr val="EB666A"/>
              </a:solidFill>
              <a:latin typeface="Arial-SGK-TV" pitchFamily="2" charset="0"/>
              <a:ea typeface="华文琥珀" panose="02010800040101010101" pitchFamily="2" charset="-122"/>
              <a:cs typeface="Arial-SGK-TV" pitchFamily="2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1248373" y="2166454"/>
            <a:ext cx="9693679" cy="1754326"/>
            <a:chOff x="2653223" y="3483443"/>
            <a:chExt cx="7616256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2653223" y="3483443"/>
              <a:ext cx="7616256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THIÊN </a:t>
              </a:r>
              <a:r>
                <a:rPr lang="en-US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NHIÊN T</a:t>
              </a:r>
              <a:r>
                <a:rPr lang="vi-VN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ƯƠI</a:t>
              </a:r>
              <a:r>
                <a:rPr lang="en-US" altLang="zh-CN" sz="5400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 </a:t>
              </a:r>
              <a:r>
                <a:rPr lang="en-US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ĐẸP</a:t>
              </a:r>
            </a:p>
            <a:p>
              <a:pPr algn="ctr"/>
              <a:r>
                <a:rPr lang="en-US" altLang="zh-CN" sz="5400" spc="600" dirty="0" smtClean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QUÊ EM</a:t>
              </a:r>
              <a:endParaRPr lang="en-US" altLang="zh-CN" sz="5400" spc="6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90907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9" t="50000"/>
          <a:stretch/>
        </p:blipFill>
        <p:spPr bwMode="auto">
          <a:xfrm>
            <a:off x="0" y="0"/>
            <a:ext cx="12190413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4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[Nhạc Thiếu Nhi] Về Với Thiên Nhiên - Cao Tấn Chươ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8713" y="-1809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58276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 dirty="0" smtClean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1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1732890" y="2432193"/>
            <a:ext cx="87246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KHÁM PHÁ - KẾT NỐI</a:t>
            </a:r>
            <a:endParaRPr kumimoji="1" lang="zh-CN" altLang="en-US" sz="66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2704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585139" y="238407"/>
            <a:ext cx="10948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KỂ TÊN MỘT SỐ LOẠI CÂY </a:t>
            </a:r>
            <a:r>
              <a:rPr kumimoji="1" lang="en-US" altLang="zh-CN" sz="4000" dirty="0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Ở N</a:t>
            </a:r>
            <a:r>
              <a:rPr kumimoji="1" lang="vi-VN" altLang="zh-CN" sz="4000" dirty="0" smtClean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ƠI</a:t>
            </a:r>
            <a:r>
              <a:rPr kumimoji="1" lang="en-US" altLang="zh-CN" sz="40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EM SỐNG</a:t>
            </a:r>
            <a:endParaRPr kumimoji="1" lang="zh-CN" altLang="en-US" sz="40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2050"/>
            <a:ext cx="12190413" cy="56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58276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 dirty="0" smtClean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2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1959107" y="2445036"/>
            <a:ext cx="77075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CHIA SẺ CẢM XÚC</a:t>
            </a:r>
            <a:endParaRPr kumimoji="1" lang="zh-CN" altLang="en-US" sz="6600" dirty="0">
              <a:solidFill>
                <a:srgbClr val="7AB9AE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309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1"/>
            <a:ext cx="12190413" cy="68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17143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" y="0"/>
            <a:ext cx="12190412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8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0" y="-1"/>
            <a:ext cx="12190413" cy="68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5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712"/>
          <a:stretch/>
        </p:blipFill>
        <p:spPr bwMode="auto">
          <a:xfrm>
            <a:off x="0" y="133349"/>
            <a:ext cx="12190413" cy="67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77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4236</TotalTime>
  <Words>40</Words>
  <Application>Microsoft Office PowerPoint</Application>
  <PresentationFormat>Custom</PresentationFormat>
  <Paragraphs>13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34" baseType="lpstr">
      <vt:lpstr>宋体</vt:lpstr>
      <vt:lpstr>华文琥珀</vt:lpstr>
      <vt:lpstr>Arial</vt:lpstr>
      <vt:lpstr>Arial-SGK-TV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华康海报体W12(P)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creator>lzj</dc:creator>
  <cp:lastModifiedBy>Admin</cp:lastModifiedBy>
  <cp:revision>2430</cp:revision>
  <dcterms:created xsi:type="dcterms:W3CDTF">2015-12-01T09:06:39Z</dcterms:created>
  <dcterms:modified xsi:type="dcterms:W3CDTF">2020-08-25T13:01:27Z</dcterms:modified>
</cp:coreProperties>
</file>