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3" r:id="rId3"/>
    <p:sldId id="264" r:id="rId4"/>
    <p:sldId id="265" r:id="rId5"/>
    <p:sldId id="266" r:id="rId6"/>
    <p:sldId id="267" r:id="rId7"/>
    <p:sldId id="261" r:id="rId8"/>
    <p:sldId id="272" r:id="rId9"/>
    <p:sldId id="269" r:id="rId10"/>
    <p:sldId id="270" r:id="rId11"/>
    <p:sldId id="271" r:id="rId12"/>
    <p:sldId id="260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" y="1465283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altLang="zh-CN" sz="1035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ay  </a:t>
            </a:r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zh-CN" altLang="en-US" sz="103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636575" y="3983132"/>
            <a:ext cx="7944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2100" b="1" spc="22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  <p:sp>
        <p:nvSpPr>
          <p:cNvPr id="13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-62630" y="585341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38</a:t>
            </a:r>
            <a:endParaRPr lang="zh-CN" altLang="en-US" sz="4950" b="1" dirty="0">
              <a:solidFill>
                <a:srgbClr val="00206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531628" y="0"/>
            <a:ext cx="8272129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6" y="3495463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/>
              </a:rPr>
              <a:t>	</a:t>
            </a:r>
            <a:r>
              <a:rPr lang="en-US" sz="3200" dirty="0" err="1">
                <a:latin typeface="Arial-Rounded"/>
              </a:rPr>
              <a:t>Nai</a:t>
            </a:r>
            <a:r>
              <a:rPr lang="en-US" sz="3200" dirty="0">
                <a:latin typeface="Arial-Rounded"/>
              </a:rPr>
              <a:t> con </a:t>
            </a:r>
            <a:r>
              <a:rPr lang="en-US" sz="3200" dirty="0" err="1">
                <a:latin typeface="Arial-Rounded"/>
              </a:rPr>
              <a:t>nhìn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thấy</a:t>
            </a:r>
            <a:r>
              <a:rPr lang="en-US" sz="3200" dirty="0">
                <a:latin typeface="Arial-Rounded"/>
              </a:rPr>
              <a:t> con </a:t>
            </a:r>
            <a:r>
              <a:rPr lang="en-US" sz="3200" dirty="0" err="1">
                <a:latin typeface="Arial-Rounded"/>
              </a:rPr>
              <a:t>gì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bé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nhỏ</a:t>
            </a:r>
            <a:r>
              <a:rPr lang="en-US" sz="3200" dirty="0">
                <a:latin typeface="Arial-Rounded"/>
              </a:rPr>
              <a:t>, </a:t>
            </a:r>
            <a:r>
              <a:rPr lang="en-US" sz="3200" dirty="0" err="1">
                <a:latin typeface="Arial-Rounded"/>
              </a:rPr>
              <a:t>thân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đầy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gai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nhọn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trên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bãi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cỏ</a:t>
            </a:r>
            <a:r>
              <a:rPr lang="en-US" sz="3200" dirty="0">
                <a:latin typeface="Arial-Rounded"/>
              </a:rPr>
              <a:t>. </a:t>
            </a:r>
            <a:r>
              <a:rPr lang="en-US" sz="3200" dirty="0" err="1">
                <a:latin typeface="Arial-Rounded"/>
              </a:rPr>
              <a:t>Nó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chạy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về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nhà</a:t>
            </a:r>
            <a:r>
              <a:rPr lang="en-US" sz="3200" dirty="0">
                <a:latin typeface="Arial-Rounded"/>
              </a:rPr>
              <a:t>, </a:t>
            </a:r>
            <a:r>
              <a:rPr lang="en-US" sz="3200" dirty="0" err="1">
                <a:latin typeface="Arial-Rounded"/>
              </a:rPr>
              <a:t>hổn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hển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kể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cho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mẹ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nghe</a:t>
            </a:r>
            <a:r>
              <a:rPr lang="en-US" sz="3200" dirty="0">
                <a:latin typeface="Arial-Rounded"/>
              </a:rPr>
              <a:t>. </a:t>
            </a:r>
            <a:r>
              <a:rPr lang="en-US" sz="3200" dirty="0" err="1">
                <a:latin typeface="Arial-Rounded"/>
              </a:rPr>
              <a:t>Nai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mẹ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tủm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tỉm</a:t>
            </a:r>
            <a:r>
              <a:rPr lang="en-US" sz="3200" dirty="0">
                <a:latin typeface="Arial-Rounded"/>
              </a:rPr>
              <a:t>: “</a:t>
            </a:r>
            <a:r>
              <a:rPr lang="en-US" sz="3200" dirty="0" err="1">
                <a:latin typeface="Arial-Rounded"/>
              </a:rPr>
              <a:t>Bạn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nhím</a:t>
            </a:r>
            <a:r>
              <a:rPr lang="en-US" sz="3200" dirty="0">
                <a:latin typeface="Arial-Rounded"/>
              </a:rPr>
              <a:t> </a:t>
            </a:r>
            <a:r>
              <a:rPr lang="en-US" sz="3200" dirty="0" err="1">
                <a:latin typeface="Arial-Rounded"/>
              </a:rPr>
              <a:t>đấy</a:t>
            </a:r>
            <a:r>
              <a:rPr lang="en-US" sz="3200" dirty="0">
                <a:latin typeface="Arial-Rounded"/>
              </a:rPr>
              <a:t>, con ạ.” </a:t>
            </a:r>
          </a:p>
        </p:txBody>
      </p:sp>
      <p:pic>
        <p:nvPicPr>
          <p:cNvPr id="4" name="audio - nai con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8334" y="1751155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095394" y="3962032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96544" y="4934970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550372" y="4007745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38233" y="4466901"/>
            <a:ext cx="279661" cy="52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64726" y="4456387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93146" y="4002488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26446" y="3951518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73676" y="4945484"/>
            <a:ext cx="253385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463402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11425" y="665575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, ay, 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vi-VN" sz="3600" b="1" dirty="0">
              <a:solidFill>
                <a:srgbClr val="FF0000"/>
              </a:solidFill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950411" y="4013480"/>
            <a:ext cx="796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0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2" y="1185333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99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111462" y="3079276"/>
            <a:ext cx="1367170" cy="714703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ai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80265" y="3079248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ay</a:t>
            </a:r>
          </a:p>
        </p:txBody>
      </p:sp>
      <p:sp>
        <p:nvSpPr>
          <p:cNvPr id="15" name="Oval 14"/>
          <p:cNvSpPr/>
          <p:nvPr/>
        </p:nvSpPr>
        <p:spPr>
          <a:xfrm>
            <a:off x="6063924" y="2994445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ây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2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034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1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7750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sp>
        <p:nvSpPr>
          <p:cNvPr id="11" name="TextBox 10"/>
          <p:cNvSpPr txBox="1"/>
          <p:nvPr/>
        </p:nvSpPr>
        <p:spPr>
          <a:xfrm>
            <a:off x="-170129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818707" y="191386"/>
            <a:ext cx="7602279" cy="4154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29125" y="288484"/>
            <a:ext cx="119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84728" y="288484"/>
            <a:ext cx="14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7625" y="288485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" y="3569627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/>
              <a:t>bài</a:t>
            </a:r>
            <a:r>
              <a:rPr lang="en-US" sz="4500" dirty="0"/>
              <a:t>	 </a:t>
            </a:r>
            <a:r>
              <a:rPr lang="en-US" sz="4500" dirty="0" err="1"/>
              <a:t>lái</a:t>
            </a:r>
            <a:r>
              <a:rPr lang="en-US" sz="4500" dirty="0"/>
              <a:t>		 </a:t>
            </a:r>
            <a:r>
              <a:rPr lang="en-US" sz="4500" dirty="0" err="1"/>
              <a:t>nảy</a:t>
            </a:r>
            <a:r>
              <a:rPr lang="en-US" sz="4500" dirty="0"/>
              <a:t> 	  </a:t>
            </a:r>
            <a:r>
              <a:rPr lang="en-US" sz="4500" dirty="0" err="1"/>
              <a:t>tay</a:t>
            </a:r>
            <a:r>
              <a:rPr lang="en-US" sz="4500" dirty="0"/>
              <a:t>	  </a:t>
            </a:r>
            <a:r>
              <a:rPr lang="en-US" sz="4500" dirty="0" err="1"/>
              <a:t>đậy</a:t>
            </a:r>
            <a:r>
              <a:rPr lang="en-US" sz="4500" dirty="0"/>
              <a:t>	    </a:t>
            </a:r>
            <a:r>
              <a:rPr lang="en-US" sz="4500" dirty="0" err="1"/>
              <a:t>lẫy</a:t>
            </a:r>
            <a:endParaRPr lang="en-US" sz="4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57131" y="4237678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07528" y="4238475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5354" y="4248126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84728" y="4285526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3856" y="4248127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2067" y="4275139"/>
            <a:ext cx="378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71075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9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29-zpg.zdn.vn/4387184622081056054/cebaa0051fb6e3e8ba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26101"/>
          <a:stretch/>
        </p:blipFill>
        <p:spPr bwMode="auto">
          <a:xfrm>
            <a:off x="180125" y="658610"/>
            <a:ext cx="8867905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04830" y="365451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3852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0643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4321" y="367737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181" y="3018032"/>
            <a:ext cx="260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chùm</a:t>
            </a:r>
            <a:r>
              <a:rPr lang="en-US" sz="4000" b="1" dirty="0">
                <a:latin typeface="Arial-Rounded"/>
              </a:rPr>
              <a:t> </a:t>
            </a:r>
            <a:r>
              <a:rPr lang="en-US" sz="4000" b="1" dirty="0" err="1">
                <a:latin typeface="Arial-Rounded"/>
              </a:rPr>
              <a:t>vải</a:t>
            </a:r>
            <a:endParaRPr lang="en-US" sz="4000" b="1" dirty="0">
              <a:latin typeface="Arial-Round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8035" y="3021671"/>
            <a:ext cx="259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máy</a:t>
            </a:r>
            <a:r>
              <a:rPr lang="en-US" sz="4000" b="1" dirty="0">
                <a:latin typeface="Arial-Rounded"/>
              </a:rPr>
              <a:t> </a:t>
            </a:r>
            <a:r>
              <a:rPr lang="en-US" sz="4000" b="1" dirty="0" err="1">
                <a:latin typeface="Arial-Rounded"/>
              </a:rPr>
              <a:t>cày</a:t>
            </a:r>
            <a:endParaRPr lang="en-US" sz="4000" b="1" dirty="0">
              <a:latin typeface="Arial-Round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86" y="2985250"/>
            <a:ext cx="280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+mj-lt"/>
              </a:rPr>
              <a:t>đám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mây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V1 - KH - Bài 38\chữ ai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18" y="1500287"/>
            <a:ext cx="4114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V1 - KH - Bài 38\chữ ay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6" y="1524099"/>
            <a:ext cx="3057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TV1 - KH - Bài 38\chữ ây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87" y="1350646"/>
            <a:ext cx="4152366" cy="37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f23-zpg.zdn.vn/8944353776227409670/fa3cdfba60099c57c5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27034" r="43408" b="38599"/>
          <a:stretch/>
        </p:blipFill>
        <p:spPr bwMode="auto">
          <a:xfrm>
            <a:off x="1931542" y="30760"/>
            <a:ext cx="6246685" cy="1572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2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2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150</Words>
  <Application>Microsoft Office PowerPoint</Application>
  <PresentationFormat>On-screen Show (16:9)</PresentationFormat>
  <Paragraphs>29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.VnAristote</vt:lpstr>
      <vt:lpstr>.VnFree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hqphuc NTK</cp:lastModifiedBy>
  <cp:revision>17</cp:revision>
  <dcterms:created xsi:type="dcterms:W3CDTF">2020-08-19T13:17:51Z</dcterms:created>
  <dcterms:modified xsi:type="dcterms:W3CDTF">2020-08-22T03:18:37Z</dcterms:modified>
</cp:coreProperties>
</file>