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8" r:id="rId2"/>
    <p:sldId id="479" r:id="rId3"/>
    <p:sldId id="495" r:id="rId4"/>
    <p:sldId id="471" r:id="rId5"/>
    <p:sldId id="480" r:id="rId6"/>
    <p:sldId id="496" r:id="rId7"/>
    <p:sldId id="481" r:id="rId8"/>
    <p:sldId id="497" r:id="rId9"/>
    <p:sldId id="483" r:id="rId10"/>
    <p:sldId id="485" r:id="rId11"/>
    <p:sldId id="498" r:id="rId12"/>
    <p:sldId id="472" r:id="rId13"/>
    <p:sldId id="352" r:id="rId14"/>
    <p:sldId id="490" r:id="rId15"/>
    <p:sldId id="491" r:id="rId16"/>
    <p:sldId id="492" r:id="rId17"/>
    <p:sldId id="493" r:id="rId18"/>
    <p:sldId id="499" r:id="rId19"/>
    <p:sldId id="500" r:id="rId20"/>
    <p:sldId id="477" r:id="rId21"/>
    <p:sldId id="49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9"/>
            <p14:sldId id="495"/>
            <p14:sldId id="471"/>
            <p14:sldId id="480"/>
            <p14:sldId id="496"/>
            <p14:sldId id="481"/>
            <p14:sldId id="497"/>
            <p14:sldId id="483"/>
            <p14:sldId id="485"/>
            <p14:sldId id="498"/>
          </p14:sldIdLst>
        </p14:section>
        <p14:section name="Tiết 2" id="{AA08372D-51DF-4663-9A14-0BC2B43C8FF9}">
          <p14:sldIdLst>
            <p14:sldId id="472"/>
            <p14:sldId id="352"/>
            <p14:sldId id="490"/>
            <p14:sldId id="491"/>
            <p14:sldId id="492"/>
            <p14:sldId id="493"/>
            <p14:sldId id="499"/>
            <p14:sldId id="500"/>
            <p14:sldId id="477"/>
            <p14:sldId id="4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EC2FA"/>
    <a:srgbClr val="FD33EF"/>
    <a:srgbClr val="99CCFF"/>
    <a:srgbClr val="FFFF99"/>
    <a:srgbClr val="6DC1B5"/>
    <a:srgbClr val="64D2C2"/>
    <a:srgbClr val="EB9C52"/>
    <a:srgbClr val="65DDD2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513" autoAdjust="0"/>
  </p:normalViewPr>
  <p:slideViewPr>
    <p:cSldViewPr snapToGrid="0" showGuides="1">
      <p:cViewPr>
        <p:scale>
          <a:sx n="77" d="100"/>
          <a:sy n="77" d="100"/>
        </p:scale>
        <p:origin x="-162" y="10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751002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6" y="2509781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4164020"/>
            <a:ext cx="11887199" cy="2349579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617837"/>
            <a:ext cx="2100648" cy="830997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Viết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9" y="1863939"/>
            <a:ext cx="5652057" cy="12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1186343"/>
            <a:ext cx="8254313" cy="5523376"/>
          </a:xfrm>
          <a:prstGeom prst="rect">
            <a:avLst/>
          </a:prstGeom>
        </p:spPr>
      </p:pic>
      <p:pic>
        <p:nvPicPr>
          <p:cNvPr id="6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8770" y="26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618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14" y="2339547"/>
            <a:ext cx="618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46" y="494270"/>
            <a:ext cx="5634503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5" y="714365"/>
            <a:ext cx="5609967" cy="4660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042" y="2460002"/>
            <a:ext cx="526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43" y="1235676"/>
            <a:ext cx="5572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6" y="786510"/>
            <a:ext cx="6269409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714365"/>
            <a:ext cx="5782962" cy="5624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483" y="2741860"/>
            <a:ext cx="5599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254" y="1540420"/>
            <a:ext cx="516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889781"/>
            <a:ext cx="6502094" cy="552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37" y="1432045"/>
            <a:ext cx="4729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2407" y="1692005"/>
            <a:ext cx="69268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8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97" y="1692005"/>
            <a:ext cx="110017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853" y="0"/>
            <a:ext cx="10310971" cy="2295127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Bác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đưa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thư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Xuân Nghi,Thành Lộc – Bác Đưa Thư Vui Tí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759" y="425031"/>
            <a:ext cx="812694" cy="6097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38838" y="2639573"/>
            <a:ext cx="3648434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líu</a:t>
            </a:r>
            <a:r>
              <a:rPr lang="en-US" sz="9500" b="1" dirty="0"/>
              <a:t> lo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5835" y="5002320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kêu</a:t>
            </a:r>
            <a:r>
              <a:rPr lang="en-US" sz="9500" b="1" dirty="0"/>
              <a:t> </a:t>
            </a:r>
            <a:r>
              <a:rPr lang="en-US" sz="9500" b="1" dirty="0" err="1"/>
              <a:t>gọi</a:t>
            </a:r>
            <a:endParaRPr lang="en-US" sz="9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517421" y="2667618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cây</a:t>
            </a:r>
            <a:r>
              <a:rPr lang="en-US" sz="9500" b="1" dirty="0"/>
              <a:t> </a:t>
            </a:r>
            <a:r>
              <a:rPr lang="en-US" sz="9500" b="1" dirty="0" err="1"/>
              <a:t>nêu</a:t>
            </a:r>
            <a:endParaRPr lang="en-US" sz="95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7934" y="4475554"/>
            <a:ext cx="5716158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chịu</a:t>
            </a:r>
            <a:r>
              <a:rPr lang="en-US" sz="9500" b="1" dirty="0"/>
              <a:t> </a:t>
            </a:r>
            <a:r>
              <a:rPr lang="en-US" sz="9500" b="1" dirty="0" err="1"/>
              <a:t>khó</a:t>
            </a:r>
            <a:endParaRPr lang="en-US" sz="95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1905441"/>
            <a:ext cx="5483220" cy="25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3" y="1910771"/>
            <a:ext cx="5494845" cy="25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40" y="4382952"/>
            <a:ext cx="5505809" cy="24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4382952"/>
            <a:ext cx="5504829" cy="25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4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154633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77001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/>
                <a:gridCol w="1435623"/>
                <a:gridCol w="2248930"/>
                <a:gridCol w="1668162"/>
                <a:gridCol w="1544595"/>
                <a:gridCol w="1495167"/>
                <a:gridCol w="1631092"/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Arial-Rounded"/>
                <a:cs typeface="Times New Roman" pitchFamily="18" charset="0"/>
              </a:rPr>
              <a:t>ủi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390" y="1666444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chào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đẽo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câu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rêu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037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/>
                <a:gridCol w="1785552"/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d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285" y="3232490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sưu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81788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/>
                <a:gridCol w="1954607"/>
                <a:gridCol w="1729946"/>
                <a:gridCol w="1668162"/>
                <a:gridCol w="1544595"/>
                <a:gridCol w="1495167"/>
                <a:gridCol w="1631092"/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vui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gửi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355" y="1696132"/>
            <a:ext cx="151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cao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mèo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ấu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đều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431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/>
                <a:gridCol w="1785552"/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đ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5887" y="3264580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m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5041 0.3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12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2492 0.5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756E-6 -2.59259E-6 L 2.36756E-6 0.3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76351 0.6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75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5693 0.2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41781 0.7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0" y="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582287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77177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62438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795477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69984" y="2498123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367647" y="328483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4832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5985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048625" y="4125916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775453" y="497891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18992" y="497891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195582" y="572611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92001" y="572611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Hành trang sô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1563" y="41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223</Words>
  <Application>Microsoft Office PowerPoint</Application>
  <PresentationFormat>Custom</PresentationFormat>
  <Paragraphs>61</Paragraphs>
  <Slides>21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DELL</cp:lastModifiedBy>
  <cp:revision>3266</cp:revision>
  <dcterms:created xsi:type="dcterms:W3CDTF">2015-12-01T09:06:39Z</dcterms:created>
  <dcterms:modified xsi:type="dcterms:W3CDTF">2020-08-20T17:43:10Z</dcterms:modified>
</cp:coreProperties>
</file>