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ECEC2-E63C-4779-B993-1EBC86BE0E1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12598-959A-45A2-B32A-8FDE1559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9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12598-959A-45A2-B32A-8FDE155976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88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2020/8/20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2020/8/20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74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2020/8/20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98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08569" y="62662"/>
            <a:ext cx="8890779" cy="681788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834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2020/8/20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2020/8/20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5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2020/8/20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7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2020/8/20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5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2020/8/20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1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2020/8/20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5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2020/8/20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6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2020/8/20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1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2020/8/20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9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6BC561B-D77D-4948-AA3D-2C87A89EB638}"/>
              </a:ext>
            </a:extLst>
          </p:cNvPr>
          <p:cNvGrpSpPr/>
          <p:nvPr/>
        </p:nvGrpSpPr>
        <p:grpSpPr>
          <a:xfrm>
            <a:off x="1039590" y="228069"/>
            <a:ext cx="7064827" cy="6054903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CF9D4B5-10AC-4C38-9FAB-BBB08175024F}"/>
              </a:ext>
            </a:extLst>
          </p:cNvPr>
          <p:cNvSpPr txBox="1"/>
          <p:nvPr/>
        </p:nvSpPr>
        <p:spPr>
          <a:xfrm>
            <a:off x="1903641" y="1936894"/>
            <a:ext cx="533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oc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ôc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uc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ưc</a:t>
            </a:r>
            <a:endParaRPr lang="zh-CN" altLang="en-US" sz="8000" dirty="0">
              <a:solidFill>
                <a:srgbClr val="9CBE5B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FECB46AD-0E72-4F5A-A712-FE050A3EB294}"/>
              </a:ext>
            </a:extLst>
          </p:cNvPr>
          <p:cNvSpPr txBox="1"/>
          <p:nvPr/>
        </p:nvSpPr>
        <p:spPr>
          <a:xfrm>
            <a:off x="2471865" y="4575815"/>
            <a:ext cx="463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1600" b="1" spc="3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spc="300" dirty="0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spc="300" dirty="0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spc="30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Nguyễn</a:t>
            </a:r>
            <a:r>
              <a:rPr lang="en-US" altLang="zh-CN" sz="1600" b="1" spc="3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Thị</a:t>
            </a:r>
            <a:r>
              <a:rPr lang="en-US" altLang="zh-CN" sz="1600" b="1" spc="3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Huyền</a:t>
            </a:r>
            <a:endParaRPr lang="zh-CN" altLang="en-US" sz="1600" b="1" spc="300" dirty="0">
              <a:solidFill>
                <a:srgbClr val="000000">
                  <a:lumMod val="50000"/>
                  <a:lumOff val="50000"/>
                </a:srgb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2872513" y="1805564"/>
            <a:ext cx="3612049" cy="6121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2765979" y="4931345"/>
            <a:ext cx="3612049" cy="6121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B9ABC5A-B8CC-436C-9E72-A3965224A42E}"/>
              </a:ext>
            </a:extLst>
          </p:cNvPr>
          <p:cNvSpPr/>
          <p:nvPr/>
        </p:nvSpPr>
        <p:spPr>
          <a:xfrm>
            <a:off x="3598517" y="1021382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47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8" y="3040107"/>
            <a:ext cx="1371913" cy="381086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6" y="3047134"/>
            <a:ext cx="1371913" cy="381086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3114995" y="2649129"/>
            <a:ext cx="274658" cy="30386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908363" y="3409980"/>
            <a:ext cx="252313" cy="27914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6770372" y="2677312"/>
            <a:ext cx="361844" cy="2251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4431468" y="2613176"/>
            <a:ext cx="255664" cy="28285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374001" y="3478897"/>
            <a:ext cx="299244" cy="186226"/>
          </a:xfrm>
          <a:prstGeom prst="rect">
            <a:avLst/>
          </a:prstGeom>
        </p:spPr>
      </p:pic>
      <p:pic>
        <p:nvPicPr>
          <p:cNvPr id="25" name="图片 23">
            <a:extLst>
              <a:ext uri="{FF2B5EF4-FFF2-40B4-BE49-F238E27FC236}">
                <a16:creationId xmlns:a16="http://schemas.microsoft.com/office/drawing/2014/main" xmlns="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5592855" y="2601502"/>
            <a:ext cx="255664" cy="28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6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t="75238" r="4251" b="6031"/>
          <a:stretch/>
        </p:blipFill>
        <p:spPr>
          <a:xfrm>
            <a:off x="762000" y="685800"/>
            <a:ext cx="7848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8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13A0C937-3E14-45DD-B011-2DE543C9CCCE}"/>
              </a:ext>
            </a:extLst>
          </p:cNvPr>
          <p:cNvSpPr txBox="1"/>
          <p:nvPr/>
        </p:nvSpPr>
        <p:spPr>
          <a:xfrm>
            <a:off x="457200" y="4953000"/>
            <a:ext cx="8398042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học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về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thấy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mấy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khóm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cúc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nở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rực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rỡ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hái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cúc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cắm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vào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cốc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rồi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ngay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ngắn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học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Mẹ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tấm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tắc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khen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khéo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tay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28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xmlns="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1600200" y="54864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xmlns="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5715000" y="54864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xmlns="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1810753" y="59436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xmlns="" id="{63289386-776B-48DA-ADBA-D3B3F9199346}"/>
              </a:ext>
            </a:extLst>
          </p:cNvPr>
          <p:cNvCxnSpPr>
            <a:cxnSpLocks/>
          </p:cNvCxnSpPr>
          <p:nvPr/>
        </p:nvCxnSpPr>
        <p:spPr>
          <a:xfrm>
            <a:off x="7239000" y="5500048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xmlns="" id="{E985C3AA-DEA7-403B-84FA-90DD9E7F5B24}"/>
              </a:ext>
            </a:extLst>
          </p:cNvPr>
          <p:cNvCxnSpPr>
            <a:cxnSpLocks/>
          </p:cNvCxnSpPr>
          <p:nvPr/>
        </p:nvCxnSpPr>
        <p:spPr>
          <a:xfrm>
            <a:off x="3886200" y="5923128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6349" r="8532" b="63333"/>
          <a:stretch/>
        </p:blipFill>
        <p:spPr>
          <a:xfrm>
            <a:off x="631948" y="685800"/>
            <a:ext cx="7922508" cy="4114800"/>
          </a:xfrm>
          <a:prstGeom prst="rect">
            <a:avLst/>
          </a:prstGeom>
        </p:spPr>
      </p:pic>
      <p:cxnSp>
        <p:nvCxnSpPr>
          <p:cNvPr id="13" name="Đường nối Thẳng 9">
            <a:extLst>
              <a:ext uri="{FF2B5EF4-FFF2-40B4-BE49-F238E27FC236}">
                <a16:creationId xmlns:a16="http://schemas.microsoft.com/office/drawing/2014/main" xmlns="" id="{E985C3AA-DEA7-403B-84FA-90DD9E7F5B24}"/>
              </a:ext>
            </a:extLst>
          </p:cNvPr>
          <p:cNvCxnSpPr>
            <a:cxnSpLocks/>
          </p:cNvCxnSpPr>
          <p:nvPr/>
        </p:nvCxnSpPr>
        <p:spPr>
          <a:xfrm>
            <a:off x="7848600" y="59436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Hành trang số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2657" y="2667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58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 t="49840" r="5343" b="6033"/>
          <a:stretch/>
        </p:blipFill>
        <p:spPr>
          <a:xfrm>
            <a:off x="685800" y="609600"/>
            <a:ext cx="8077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0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xmlns="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4572000" y="2302936"/>
            <a:ext cx="0" cy="201270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9103" y="2235411"/>
            <a:ext cx="1758548" cy="2138776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8ACD7B34-5D5E-46E7-BA40-30CF3F831318}"/>
              </a:ext>
            </a:extLst>
          </p:cNvPr>
          <p:cNvSpPr/>
          <p:nvPr/>
        </p:nvSpPr>
        <p:spPr>
          <a:xfrm>
            <a:off x="2099102" y="2340764"/>
            <a:ext cx="20156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</a:t>
            </a:r>
            <a:r>
              <a:rPr lang="en-US" altLang="zh-CN" sz="4400" b="1" dirty="0" err="1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</a:t>
            </a:r>
            <a:r>
              <a:rPr lang="en-US" altLang="zh-CN" sz="4400" b="1" dirty="0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400" b="1" dirty="0" err="1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ôc</a:t>
            </a:r>
            <a:endParaRPr lang="zh-CN" altLang="en-US" sz="4400" b="1" dirty="0">
              <a:solidFill>
                <a:srgbClr val="FFFF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xmlns="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59169" y="2176863"/>
            <a:ext cx="1758548" cy="2138776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6F8FC25F-868B-44D1-BEE6-9C3193D44EA6}"/>
              </a:ext>
            </a:extLst>
          </p:cNvPr>
          <p:cNvSpPr txBox="1"/>
          <p:nvPr/>
        </p:nvSpPr>
        <p:spPr>
          <a:xfrm>
            <a:off x="1371600" y="943490"/>
            <a:ext cx="701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oc</a:t>
            </a:r>
            <a:r>
              <a:rPr lang="en-US" sz="36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ôc</a:t>
            </a:r>
            <a:r>
              <a:rPr lang="en-US" sz="3600" dirty="0" smtClean="0">
                <a:solidFill>
                  <a:schemeClr val="accent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uc</a:t>
            </a:r>
            <a:r>
              <a:rPr lang="en-US" sz="3600" dirty="0" smtClean="0">
                <a:solidFill>
                  <a:schemeClr val="accent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ưc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5091826" y="2340764"/>
            <a:ext cx="19464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</a:t>
            </a:r>
            <a:r>
              <a:rPr lang="en-US" altLang="zh-CN" sz="4400" b="1" dirty="0" err="1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</a:t>
            </a:r>
            <a:r>
              <a:rPr lang="en-US" altLang="zh-CN" sz="4400" b="1" dirty="0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400" b="1" dirty="0" err="1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ưc</a:t>
            </a:r>
            <a:endParaRPr lang="zh-CN" altLang="en-US" sz="4400" b="1" dirty="0">
              <a:solidFill>
                <a:srgbClr val="FFFF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B0FE6C76-354A-46C4-B9D3-9617447A57CF}"/>
              </a:ext>
            </a:extLst>
          </p:cNvPr>
          <p:cNvSpPr txBox="1"/>
          <p:nvPr/>
        </p:nvSpPr>
        <p:spPr>
          <a:xfrm>
            <a:off x="1444399" y="4622591"/>
            <a:ext cx="65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48600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60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456455"/>
            <a:ext cx="3505200" cy="448908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7" y="1922916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801643"/>
            <a:ext cx="2304000" cy="4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8" y="3040107"/>
            <a:ext cx="1371913" cy="38108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8" y="3047134"/>
            <a:ext cx="1371913" cy="38108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3580871"/>
            <a:ext cx="2304000" cy="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8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t="10476" r="2007" b="69764"/>
          <a:stretch/>
        </p:blipFill>
        <p:spPr>
          <a:xfrm>
            <a:off x="43196" y="68503"/>
            <a:ext cx="9100804" cy="5808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5314" y="5851437"/>
            <a:ext cx="91113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defTabSz="457200"/>
            <a:r>
              <a:rPr lang="vi-VN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Ở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góc vườn, cạnh gốc 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cau,</a:t>
            </a:r>
            <a:r>
              <a:rPr lang="vi-VN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khóm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cúc nở hoa vàng rực .</a:t>
            </a:r>
            <a:endParaRPr lang="vi-VN" sz="36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32926" y="5837263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oc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585257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ôc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9800" y="6400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ưc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6200" y="585257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Hành trang số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657" y="205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9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6827045" y="919424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653319" y="857629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54773" y="4844143"/>
            <a:ext cx="1997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ọc</a:t>
            </a:r>
            <a:r>
              <a:rPr lang="en-US" sz="4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sóc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2"/>
            <a:ext cx="2032134" cy="131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762000" y="555088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xmlns="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1813176" y="5529684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2791180" y="555088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xmlns="" id="{7D79101E-B2CA-45EB-9D90-BDAAEAA7D5E1}"/>
              </a:ext>
            </a:extLst>
          </p:cNvPr>
          <p:cNvCxnSpPr>
            <a:cxnSpLocks/>
          </p:cNvCxnSpPr>
          <p:nvPr/>
        </p:nvCxnSpPr>
        <p:spPr>
          <a:xfrm>
            <a:off x="3490558" y="555088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xmlns="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4680028" y="5573800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xmlns="" id="{9AFBBDC9-143E-4597-B590-376F9D2D37F0}"/>
              </a:ext>
            </a:extLst>
          </p:cNvPr>
          <p:cNvCxnSpPr>
            <a:cxnSpLocks/>
          </p:cNvCxnSpPr>
          <p:nvPr/>
        </p:nvCxnSpPr>
        <p:spPr>
          <a:xfrm>
            <a:off x="5802521" y="555280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330701" y="919424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5145923" y="908538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8" t="45079" r="34883" b="45714"/>
          <a:stretch/>
        </p:blipFill>
        <p:spPr>
          <a:xfrm>
            <a:off x="2863260" y="1875411"/>
            <a:ext cx="3633537" cy="2514600"/>
          </a:xfrm>
          <a:prstGeom prst="rect">
            <a:avLst/>
          </a:prstGeom>
        </p:spPr>
      </p:pic>
      <p:sp>
        <p:nvSpPr>
          <p:cNvPr id="22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2676191" y="4844143"/>
            <a:ext cx="184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ốc</a:t>
            </a:r>
            <a:r>
              <a:rPr lang="en-US" sz="4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lộc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554662" y="4865914"/>
            <a:ext cx="2179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đức</a:t>
            </a:r>
            <a:r>
              <a:rPr lang="en-US" sz="4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mực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461564" y="4844143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hục</a:t>
            </a:r>
            <a:r>
              <a:rPr lang="en-US" sz="4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cúc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5" name="Đường nối Thẳng 18">
            <a:extLst>
              <a:ext uri="{FF2B5EF4-FFF2-40B4-BE49-F238E27FC236}">
                <a16:creationId xmlns:a16="http://schemas.microsoft.com/office/drawing/2014/main" xmlns="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7644285" y="5573800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Đường nối Thẳng 18">
            <a:extLst>
              <a:ext uri="{FF2B5EF4-FFF2-40B4-BE49-F238E27FC236}">
                <a16:creationId xmlns:a16="http://schemas.microsoft.com/office/drawing/2014/main" xmlns="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6650018" y="555280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69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5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57200" y="4287111"/>
            <a:ext cx="2224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on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sóc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2"/>
            <a:ext cx="2032134" cy="131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653320" y="4991089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0EB9C36F-A1DB-4598-A0A6-BAE6D1074DB9}"/>
              </a:ext>
            </a:extLst>
          </p:cNvPr>
          <p:cNvSpPr txBox="1"/>
          <p:nvPr/>
        </p:nvSpPr>
        <p:spPr>
          <a:xfrm>
            <a:off x="2495952" y="4270495"/>
            <a:ext cx="1999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ái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cốc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xmlns="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3605344" y="498550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1E3B886D-272D-451E-AC42-0A29455A0B4E}"/>
              </a:ext>
            </a:extLst>
          </p:cNvPr>
          <p:cNvSpPr txBox="1"/>
          <p:nvPr/>
        </p:nvSpPr>
        <p:spPr>
          <a:xfrm>
            <a:off x="4298988" y="4270494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áy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xúc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649D970-27FF-4E34-ADDE-9B0970A6140B}"/>
              </a:ext>
            </a:extLst>
          </p:cNvPr>
          <p:cNvSpPr txBox="1"/>
          <p:nvPr/>
        </p:nvSpPr>
        <p:spPr>
          <a:xfrm>
            <a:off x="6442087" y="4268634"/>
            <a:ext cx="2352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on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mực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xmlns="" id="{9B06C48C-C293-40F8-B156-E6E9A5EEAB3D}"/>
              </a:ext>
            </a:extLst>
          </p:cNvPr>
          <p:cNvCxnSpPr>
            <a:cxnSpLocks/>
          </p:cNvCxnSpPr>
          <p:nvPr/>
        </p:nvCxnSpPr>
        <p:spPr>
          <a:xfrm>
            <a:off x="7848600" y="4969614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xmlns="" id="{6E8DD22C-AE39-49D0-A2E6-94C0DA2CFFBB}"/>
              </a:ext>
            </a:extLst>
          </p:cNvPr>
          <p:cNvCxnSpPr>
            <a:cxnSpLocks/>
          </p:cNvCxnSpPr>
          <p:nvPr/>
        </p:nvCxnSpPr>
        <p:spPr>
          <a:xfrm>
            <a:off x="5671762" y="4974771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8" t="57460" r="65923" b="33016"/>
          <a:stretch/>
        </p:blipFill>
        <p:spPr>
          <a:xfrm>
            <a:off x="807519" y="1424104"/>
            <a:ext cx="1752600" cy="2462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3" t="58713" r="50994" b="33175"/>
          <a:stretch/>
        </p:blipFill>
        <p:spPr>
          <a:xfrm>
            <a:off x="2627033" y="1817914"/>
            <a:ext cx="1973324" cy="2175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9" t="57778" r="25354" b="33016"/>
          <a:stretch/>
        </p:blipFill>
        <p:spPr>
          <a:xfrm>
            <a:off x="4637925" y="1710791"/>
            <a:ext cx="2067675" cy="2175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6" t="59207" r="6044" b="31877"/>
          <a:stretch/>
        </p:blipFill>
        <p:spPr>
          <a:xfrm>
            <a:off x="6705600" y="1828800"/>
            <a:ext cx="1959374" cy="230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0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5" t="37460" r="5147" b="28889"/>
          <a:stretch/>
        </p:blipFill>
        <p:spPr>
          <a:xfrm>
            <a:off x="685800" y="685800"/>
            <a:ext cx="7924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6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t="75238" r="4251" b="6031"/>
          <a:stretch/>
        </p:blipFill>
        <p:spPr>
          <a:xfrm>
            <a:off x="762000" y="685800"/>
            <a:ext cx="7848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3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898361"/>
            <a:ext cx="7772400" cy="54389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E4BF892A-256B-440B-8A18-37868207C516}"/>
              </a:ext>
            </a:extLst>
          </p:cNvPr>
          <p:cNvSpPr txBox="1"/>
          <p:nvPr/>
        </p:nvSpPr>
        <p:spPr>
          <a:xfrm>
            <a:off x="1600200" y="1235240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</a:t>
            </a:r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AFEE4787-C2E0-4EEA-8946-DC28D5E76E9A}"/>
              </a:ext>
            </a:extLst>
          </p:cNvPr>
          <p:cNvSpPr txBox="1"/>
          <p:nvPr/>
        </p:nvSpPr>
        <p:spPr>
          <a:xfrm>
            <a:off x="6332592" y="1235241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ưc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429C58BB-E258-4BED-AE6E-843DCFEA158F}"/>
              </a:ext>
            </a:extLst>
          </p:cNvPr>
          <p:cNvSpPr txBox="1"/>
          <p:nvPr/>
        </p:nvSpPr>
        <p:spPr>
          <a:xfrm>
            <a:off x="838200" y="3617820"/>
            <a:ext cx="14478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ốc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CB354914-69E0-42A1-95F5-D9D595F28DBA}"/>
              </a:ext>
            </a:extLst>
          </p:cNvPr>
          <p:cNvSpPr txBox="1"/>
          <p:nvPr/>
        </p:nvSpPr>
        <p:spPr>
          <a:xfrm>
            <a:off x="6172200" y="3649904"/>
            <a:ext cx="223583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ực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4">
            <a:extLst>
              <a:ext uri="{FF2B5EF4-FFF2-40B4-BE49-F238E27FC236}">
                <a16:creationId xmlns:a16="http://schemas.microsoft.com/office/drawing/2014/main" xmlns="" id="{E4BF892A-256B-440B-8A18-37868207C516}"/>
              </a:ext>
            </a:extLst>
          </p:cNvPr>
          <p:cNvSpPr txBox="1"/>
          <p:nvPr/>
        </p:nvSpPr>
        <p:spPr>
          <a:xfrm>
            <a:off x="3086945" y="1235239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ôc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4">
            <a:extLst>
              <a:ext uri="{FF2B5EF4-FFF2-40B4-BE49-F238E27FC236}">
                <a16:creationId xmlns:a16="http://schemas.microsoft.com/office/drawing/2014/main" xmlns="" id="{E4BF892A-256B-440B-8A18-37868207C516}"/>
              </a:ext>
            </a:extLst>
          </p:cNvPr>
          <p:cNvSpPr txBox="1"/>
          <p:nvPr/>
        </p:nvSpPr>
        <p:spPr>
          <a:xfrm>
            <a:off x="4763358" y="1235241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uc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7">
            <a:extLst>
              <a:ext uri="{FF2B5EF4-FFF2-40B4-BE49-F238E27FC236}">
                <a16:creationId xmlns:a16="http://schemas.microsoft.com/office/drawing/2014/main" xmlns="" id="{429C58BB-E258-4BED-AE6E-843DCFEA158F}"/>
              </a:ext>
            </a:extLst>
          </p:cNvPr>
          <p:cNvSpPr txBox="1"/>
          <p:nvPr/>
        </p:nvSpPr>
        <p:spPr>
          <a:xfrm>
            <a:off x="3338174" y="3649904"/>
            <a:ext cx="184342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xúc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10884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456455"/>
            <a:ext cx="3505200" cy="448908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7" y="1922916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801643"/>
            <a:ext cx="2304000" cy="4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8" y="3040107"/>
            <a:ext cx="1371913" cy="38108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8" y="3047134"/>
            <a:ext cx="1371913" cy="38108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3580871"/>
            <a:ext cx="2304000" cy="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7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95</Words>
  <Application>Microsoft Office PowerPoint</Application>
  <PresentationFormat>On-screen Show (4:3)</PresentationFormat>
  <Paragraphs>39</Paragraphs>
  <Slides>13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宋体</vt:lpstr>
      <vt:lpstr>Arial</vt:lpstr>
      <vt:lpstr>Arial-Rounded</vt:lpstr>
      <vt:lpstr>Calibri</vt:lpstr>
      <vt:lpstr>Calibri Light</vt:lpstr>
      <vt:lpstr>DFPWaWaW5-GB5</vt:lpstr>
      <vt:lpstr>HP001 4 hàng</vt:lpstr>
      <vt:lpstr>Times New Roman</vt:lpstr>
      <vt:lpstr>幼圆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BUI MINH CUONG</cp:lastModifiedBy>
  <cp:revision>18</cp:revision>
  <dcterms:created xsi:type="dcterms:W3CDTF">2006-08-16T00:00:00Z</dcterms:created>
  <dcterms:modified xsi:type="dcterms:W3CDTF">2020-08-20T14:47:07Z</dcterms:modified>
</cp:coreProperties>
</file>