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474" y="-27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895472" y="1685184"/>
            <a:ext cx="5336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iêc</a:t>
            </a:r>
            <a:r>
              <a:rPr lang="en-US" altLang="zh-CN" sz="72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</a:t>
            </a:r>
            <a:r>
              <a:rPr lang="en-US" altLang="zh-CN" sz="72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72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iêp</a:t>
            </a:r>
            <a:endParaRPr lang="en-US" altLang="zh-CN" sz="7200" dirty="0" smtClean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597332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Phạm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Kim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Nhàn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61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6772" r="8111" b="61482"/>
          <a:stretch/>
        </p:blipFill>
        <p:spPr>
          <a:xfrm>
            <a:off x="413657" y="87084"/>
            <a:ext cx="8458200" cy="25908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696686" y="2657713"/>
            <a:ext cx="7946576" cy="24857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Long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Việt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Nam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giới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hòn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soi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104606" y="412392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036320" y="4533020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781005" y="4957563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627220" y="4097592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882640" y="327027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779620" y="3270277"/>
            <a:ext cx="513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vịnh hạ l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20486" y="587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7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7" r="-62"/>
          <a:stretch/>
        </p:blipFill>
        <p:spPr>
          <a:xfrm>
            <a:off x="631371" y="620484"/>
            <a:ext cx="7935686" cy="42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071157" y="3743470"/>
            <a:ext cx="7408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iển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iếc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hòn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trùng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3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iệp</a:t>
            </a:r>
            <a:r>
              <a:rPr lang="en-US" sz="3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r="2737" b="74485"/>
          <a:stretch/>
        </p:blipFill>
        <p:spPr>
          <a:xfrm>
            <a:off x="629478" y="500742"/>
            <a:ext cx="7989610" cy="3242727"/>
          </a:xfrm>
          <a:prstGeom prst="rect">
            <a:avLst/>
          </a:prstGeom>
        </p:spPr>
      </p:pic>
      <p:pic>
        <p:nvPicPr>
          <p:cNvPr id="4" name="biển xanh biế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33265" y="195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239685" y="438647"/>
            <a:ext cx="15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980976" y="4117004"/>
            <a:ext cx="5394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iệp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thiếp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tiệp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2018031" y="3301161"/>
            <a:ext cx="5592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kiến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thiện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524557" y="4012689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162289" y="405989"/>
            <a:ext cx="157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iên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306237" y="405989"/>
            <a:ext cx="143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iêp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314693" y="3958259"/>
            <a:ext cx="7160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286526" y="4001801"/>
            <a:ext cx="6368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404812" y="4830184"/>
            <a:ext cx="6748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488339" y="4810503"/>
            <a:ext cx="64120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036148" y="4833124"/>
            <a:ext cx="6803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531223"/>
            <a:ext cx="1280160" cy="88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7" t="40112" r="36728" b="51112"/>
          <a:stretch/>
        </p:blipFill>
        <p:spPr>
          <a:xfrm>
            <a:off x="3286322" y="1287953"/>
            <a:ext cx="2642310" cy="1389923"/>
          </a:xfrm>
          <a:prstGeom prst="rect">
            <a:avLst/>
          </a:prstGeom>
        </p:spPr>
      </p:pic>
      <p:sp>
        <p:nvSpPr>
          <p:cNvPr id="30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057178" y="2568518"/>
            <a:ext cx="5394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hiếc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tiệc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xiếc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149504" y="3260475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182609" y="3301161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530119" y="3249589"/>
            <a:ext cx="66379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1" grpId="0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983190" y="3326403"/>
            <a:ext cx="24166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biếc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3794913" y="3314045"/>
            <a:ext cx="20006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ờ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biển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527839" y="3290801"/>
            <a:ext cx="216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ò</a:t>
            </a:r>
            <a:r>
              <a:rPr lang="en-US" sz="3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điệp</a:t>
            </a:r>
            <a:endParaRPr lang="vi-VN" sz="3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9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94857" y="3917715"/>
            <a:ext cx="5987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822146" y="3882671"/>
            <a:ext cx="5771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486971" y="3925072"/>
            <a:ext cx="6228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376640"/>
            <a:ext cx="1280160" cy="88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9391" r="61892" b="31429"/>
          <a:stretch/>
        </p:blipFill>
        <p:spPr>
          <a:xfrm>
            <a:off x="914402" y="1192807"/>
            <a:ext cx="2241144" cy="2097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7" t="59465" r="37035" b="31217"/>
          <a:stretch/>
        </p:blipFill>
        <p:spPr>
          <a:xfrm>
            <a:off x="3585749" y="1192806"/>
            <a:ext cx="2209801" cy="2133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0" t="59462" r="11275" b="31279"/>
          <a:stretch/>
        </p:blipFill>
        <p:spPr>
          <a:xfrm>
            <a:off x="6172200" y="1192806"/>
            <a:ext cx="2231569" cy="20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32593" r="5787" b="25926"/>
          <a:stretch/>
        </p:blipFill>
        <p:spPr>
          <a:xfrm>
            <a:off x="740229" y="457201"/>
            <a:ext cx="7826828" cy="44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75555" r="5786" b="5609"/>
          <a:stretch/>
        </p:blipFill>
        <p:spPr>
          <a:xfrm>
            <a:off x="783771" y="642256"/>
            <a:ext cx="719545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75555" r="5786" b="5609"/>
          <a:stretch/>
        </p:blipFill>
        <p:spPr>
          <a:xfrm>
            <a:off x="783771" y="642256"/>
            <a:ext cx="7195457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</TotalTime>
  <Words>49</Words>
  <Application>Microsoft Office PowerPoint</Application>
  <PresentationFormat>On-screen Show (16:9)</PresentationFormat>
  <Paragraphs>19</Paragraphs>
  <Slides>11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ADMIN</cp:lastModifiedBy>
  <cp:revision>388</cp:revision>
  <dcterms:created xsi:type="dcterms:W3CDTF">2017-07-29T07:38:32Z</dcterms:created>
  <dcterms:modified xsi:type="dcterms:W3CDTF">2020-08-19T16:55:39Z</dcterms:modified>
</cp:coreProperties>
</file>