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4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png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– Lớp 5B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89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8" name="Picture 10" descr="cartoon1%20(1)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3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Picture 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4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4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4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4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8" name="Picture 4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4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5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5226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8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5223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5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7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8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8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8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8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8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8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9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9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9" name="Picture 9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0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4" name="Picture 10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5" name="Picture 10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6" name="Picture 10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7" name="Picture 10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9" name="WordArt 3"/>
          <p:cNvSpPr>
            <a:spLocks noChangeArrowheads="1" noChangeShapeType="1" noTextEdit="1"/>
          </p:cNvSpPr>
          <p:nvPr/>
        </p:nvSpPr>
        <p:spPr bwMode="auto">
          <a:xfrm>
            <a:off x="947827" y="914400"/>
            <a:ext cx="7434173" cy="17768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tạm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  <a:endParaRPr lang="en-US" sz="3600" kern="10" dirty="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6316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60" name="Picture 24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0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90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72,364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Oval 5"/>
          <p:cNvSpPr/>
          <p:nvPr/>
        </p:nvSpPr>
        <p:spPr>
          <a:xfrm>
            <a:off x="1298864" y="2594264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43891" y="2149081"/>
            <a:ext cx="6629400" cy="3108543"/>
            <a:chOff x="1343891" y="2149081"/>
            <a:chExt cx="6629400" cy="3108543"/>
          </a:xfrm>
        </p:grpSpPr>
        <p:sp>
          <p:nvSpPr>
            <p:cNvPr id="5" name="Rectangle 4"/>
            <p:cNvSpPr/>
            <p:nvPr/>
          </p:nvSpPr>
          <p:spPr>
            <a:xfrm>
              <a:off x="1343891" y="2149081"/>
              <a:ext cx="662940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A.  3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        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B. 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100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1000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905000" y="3048000"/>
              <a:ext cx="3048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84218" y="3886200"/>
              <a:ext cx="4779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08018" y="4724400"/>
              <a:ext cx="5541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êu đề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74674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25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A.5%       B.20%         C.80%            D.100%</a:t>
            </a:r>
          </a:p>
        </p:txBody>
      </p:sp>
      <p:sp>
        <p:nvSpPr>
          <p:cNvPr id="12" name="Oval 11"/>
          <p:cNvSpPr/>
          <p:nvPr/>
        </p:nvSpPr>
        <p:spPr>
          <a:xfrm>
            <a:off x="4343400" y="3449598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êu đề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09842" y="4724400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Open Sans"/>
              </a:rPr>
              <a:t> 20 : 25 = 0,8 = 80%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26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676400"/>
            <a:ext cx="8762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/>
              <a:t>Bài</a:t>
            </a:r>
            <a:r>
              <a:rPr lang="en-US" sz="3200" b="1" i="1" dirty="0"/>
              <a:t> 3.</a:t>
            </a:r>
            <a:r>
              <a:rPr lang="en-US" sz="3200" dirty="0"/>
              <a:t>  2800g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bao</a:t>
            </a:r>
            <a:r>
              <a:rPr lang="en-US" sz="3200" dirty="0"/>
              <a:t> </a:t>
            </a:r>
            <a:r>
              <a:rPr lang="en-US" sz="3200" dirty="0" err="1"/>
              <a:t>nhiêu</a:t>
            </a:r>
            <a:r>
              <a:rPr lang="en-US" sz="3200" dirty="0"/>
              <a:t> </a:t>
            </a:r>
            <a:r>
              <a:rPr lang="en-US" sz="3200" dirty="0" err="1"/>
              <a:t>ki</a:t>
            </a:r>
            <a:r>
              <a:rPr lang="en-US" sz="3200" dirty="0"/>
              <a:t>-</a:t>
            </a:r>
            <a:r>
              <a:rPr lang="en-US" sz="3200" dirty="0" err="1"/>
              <a:t>lô</a:t>
            </a:r>
            <a:r>
              <a:rPr lang="en-US" sz="3200" dirty="0"/>
              <a:t>-gam ?</a:t>
            </a:r>
          </a:p>
          <a:p>
            <a:r>
              <a:rPr lang="en-US" sz="3200" dirty="0"/>
              <a:t>A.280 kg           </a:t>
            </a:r>
            <a:r>
              <a:rPr lang="en-US" sz="3200" dirty="0" smtClean="0"/>
              <a:t>B.28 </a:t>
            </a:r>
            <a:r>
              <a:rPr lang="en-US" sz="3200" dirty="0"/>
              <a:t>kg       </a:t>
            </a:r>
            <a:r>
              <a:rPr lang="en-US" sz="3200" dirty="0" smtClean="0"/>
              <a:t> </a:t>
            </a:r>
            <a:r>
              <a:rPr lang="en-US" sz="3200" dirty="0"/>
              <a:t> </a:t>
            </a:r>
            <a:r>
              <a:rPr lang="en-US" sz="3200" dirty="0" smtClean="0"/>
              <a:t>C.2,8 kg </a:t>
            </a:r>
            <a:r>
              <a:rPr lang="en-US" sz="3200" dirty="0"/>
              <a:t>         </a:t>
            </a:r>
            <a:r>
              <a:rPr lang="en-US" sz="3200" dirty="0" smtClean="0"/>
              <a:t> </a:t>
            </a:r>
            <a:r>
              <a:rPr lang="en-US" sz="3200" dirty="0"/>
              <a:t>D.0,28 kg</a:t>
            </a:r>
          </a:p>
        </p:txBody>
      </p:sp>
      <p:sp>
        <p:nvSpPr>
          <p:cNvPr id="5" name="Oval 4"/>
          <p:cNvSpPr/>
          <p:nvPr/>
        </p:nvSpPr>
        <p:spPr>
          <a:xfrm>
            <a:off x="4533899" y="2268525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581400"/>
            <a:ext cx="3451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Open Sans"/>
              </a:rPr>
              <a:t>2800g = 2,8kg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" y="138912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39,72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46,18     b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95,64 -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27,35      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31.05 x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       d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77,5 : 2,5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60"/>
          <a:stretch/>
        </p:blipFill>
        <p:spPr bwMode="auto">
          <a:xfrm>
            <a:off x="11373" y="3026840"/>
            <a:ext cx="1893627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êu đề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9" r="54828"/>
          <a:stretch/>
        </p:blipFill>
        <p:spPr bwMode="auto">
          <a:xfrm>
            <a:off x="2209799" y="3026840"/>
            <a:ext cx="1828801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r="28333"/>
          <a:stretch/>
        </p:blipFill>
        <p:spPr bwMode="auto">
          <a:xfrm>
            <a:off x="4267199" y="3026840"/>
            <a:ext cx="2133601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22"/>
          <a:stretch/>
        </p:blipFill>
        <p:spPr bwMode="auto">
          <a:xfrm>
            <a:off x="6476999" y="3026840"/>
            <a:ext cx="2449773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9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1540" y="18288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lang="en-US" sz="48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thập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chỗ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chấm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8m5dm = 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......m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......</a:t>
            </a:r>
            <a:r>
              <a:rPr lang="en-US" sz="4800" dirty="0" smtClean="0"/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5800" y="3348783"/>
            <a:ext cx="82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8,5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733" y="4023082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8,05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4495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570" y="1524000"/>
            <a:ext cx="8518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2400 cm</a:t>
            </a:r>
            <a:r>
              <a:rPr lang="en-US" sz="3200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MDC.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êu đề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762000"/>
            <a:ext cx="35814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632" y="3200400"/>
            <a:ext cx="8305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= BC = 25 + 15 = 40 (cm)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 = CD = 2400 : 40 = 60 (cm)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Bây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CD = 60 cm</a:t>
            </a:r>
            <a:endParaRPr lang="en-US" sz="2400" b="1" baseline="300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 = 25 cm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MDC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25:2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750 (c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750 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630" y="2438400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2895600"/>
            <a:ext cx="4862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X= 3,91; 3,92; …;4….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38071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3,9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 x &lt; 4,1</a:t>
            </a:r>
          </a:p>
        </p:txBody>
      </p:sp>
    </p:spTree>
    <p:extLst>
      <p:ext uri="{BB962C8B-B14F-4D97-AF65-F5344CB8AC3E}">
        <p14:creationId xmlns:p14="http://schemas.microsoft.com/office/powerpoint/2010/main" val="2164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Luong</dc:creator>
  <cp:lastModifiedBy>Minhthangpc.VN</cp:lastModifiedBy>
  <cp:revision>13</cp:revision>
  <dcterms:created xsi:type="dcterms:W3CDTF">2006-08-16T00:00:00Z</dcterms:created>
  <dcterms:modified xsi:type="dcterms:W3CDTF">2022-01-06T02:45:37Z</dcterms:modified>
</cp:coreProperties>
</file>