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79" r:id="rId3"/>
    <p:sldId id="256" r:id="rId4"/>
    <p:sldId id="271" r:id="rId5"/>
    <p:sldId id="265" r:id="rId6"/>
    <p:sldId id="273" r:id="rId7"/>
    <p:sldId id="274" r:id="rId8"/>
    <p:sldId id="275" r:id="rId9"/>
    <p:sldId id="276" r:id="rId10"/>
    <p:sldId id="277" r:id="rId11"/>
    <p:sldId id="278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2181" autoAdjust="0"/>
  </p:normalViewPr>
  <p:slideViewPr>
    <p:cSldViewPr snapToGrid="0">
      <p:cViewPr>
        <p:scale>
          <a:sx n="77" d="100"/>
          <a:sy n="77" d="100"/>
        </p:scale>
        <p:origin x="-12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78E4B-93F2-42E0-8A54-4084B39B6E8E}" type="datetimeFigureOut">
              <a:rPr lang="vi-VN" smtClean="0"/>
              <a:pPr/>
              <a:t>03/12/2020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9AFF9-7BC5-42BF-BF8B-E6F854AD81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00912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97798B-72A6-4E8D-B737-B829B0CF76BE}" type="slidenum">
              <a:rPr lang="vi-VN" sz="1200" b="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vi-VN" sz="1200" b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5261A67-55E9-4447-8EFC-E08FA9166485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486CC12-B5A4-4874-BDCF-F3EBC29876B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97878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3CD554A-0F29-4E40-87E8-2F31781CAEB5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BB0F03B-BF2C-4C15-BE56-45653497D0F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80428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3FEE2DD-D90D-41D2-9D14-D407BF73F65A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01E24A2-ABF0-410B-AB9E-B430B70631E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224868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3F201C3-B863-49B1-A0DB-DB91222CEE32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4B3E222-6D17-4703-A7DC-A0A19A0A0E7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180276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024D1DA-2877-4B61-B9BC-5B5151A30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496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2ED9515-DCC0-420E-8144-E694D08151CE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99F3D9-736D-4C50-A133-9659B4B781D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872173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501DE8E-CC44-4D92-8D1C-5074BE9750C1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64B0C4-76EC-43CD-9847-05DA5817B23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0471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4028C5E-B0F7-465F-B6FE-89CBDB445D90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C040D82-2A0A-46C8-9996-29F3E3014B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64522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2E3CD19-F684-4052-B116-26D07C452F5C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0C0196-A799-4469-892A-16C6033F017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63333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AAD7BA1-6F0B-4ED8-A6DC-CD4DD13457C8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6ACD8F-5FA0-4CEC-B6A3-86E2CA44D75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38449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F6796FD-7151-440F-9C77-0AE172473C8C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384742-D2BD-4DC4-AB54-C345937FE8A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6171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F2D72BB-C918-483A-88BE-493632FD76F9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CCB650F-2D62-4C04-B52F-A5FFE8E86E3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59954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C71525D9-8F7C-4B15-BC1D-9F9B711EA90D}" type="datetimeFigureOut">
              <a:rPr lang="vi-VN"/>
              <a:pPr>
                <a:defRPr/>
              </a:pPr>
              <a:t>03/12/2020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F50A453E-9525-4F2B-B293-E776C61DAB9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2852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3.xml"/><Relationship Id="rId1" Type="http://schemas.openxmlformats.org/officeDocument/2006/relationships/audio" Target="file:///D:\GADT-TViet\Video\Nhac%20nen.mp3" TargetMode="Externa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716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4079776" y="2941712"/>
            <a:ext cx="3149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/>
              </a:rPr>
              <a:t>Môn: Chính tả</a:t>
            </a:r>
            <a:endParaRPr lang="vi-VN" sz="24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42953" y="223838"/>
            <a:ext cx="11144249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206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336800" y="159385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KÍNH CHÀO CÁC THẦY CÔ VỀ DỰ GIỜ</a:t>
            </a:r>
          </a:p>
        </p:txBody>
      </p:sp>
      <p:pic>
        <p:nvPicPr>
          <p:cNvPr id="13" name="Sundial Dreams - Kevin Kern.mp3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21167" y="2636838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2690056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25083" y="754282"/>
            <a:ext cx="11788727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/>
              <a:t>    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vẽ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đủ</a:t>
            </a:r>
            <a:r>
              <a:rPr lang="en-US" sz="2800" dirty="0"/>
              <a:t> </a:t>
            </a:r>
            <a:r>
              <a:rPr lang="en-US" sz="2800" dirty="0" err="1"/>
              <a:t>ăn.Bạn</a:t>
            </a:r>
            <a:r>
              <a:rPr lang="en-US" sz="2800" dirty="0"/>
              <a:t> </a:t>
            </a:r>
            <a:r>
              <a:rPr lang="en-US" sz="2800" dirty="0" err="1"/>
              <a:t>bè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thăm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than </a:t>
            </a:r>
            <a:r>
              <a:rPr lang="en-US" sz="2800" dirty="0" err="1"/>
              <a:t>thở</a:t>
            </a:r>
            <a:r>
              <a:rPr lang="en-US" sz="2800" dirty="0"/>
              <a:t>,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họ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: 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ngay</a:t>
            </a:r>
            <a:r>
              <a:rPr lang="en-US" sz="2800" dirty="0" smtClean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dung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chồng</a:t>
            </a:r>
            <a:r>
              <a:rPr lang="en-US" sz="2800" dirty="0"/>
              <a:t> </a:t>
            </a:r>
            <a:r>
              <a:rPr lang="en-US" sz="2800" dirty="0" err="1" smtClean="0"/>
              <a:t>cậu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lồng</a:t>
            </a:r>
            <a:r>
              <a:rPr lang="en-US" sz="2800" dirty="0" smtClean="0"/>
              <a:t> </a:t>
            </a:r>
            <a:r>
              <a:rPr lang="en-US" sz="2800" dirty="0" err="1"/>
              <a:t>khung</a:t>
            </a:r>
            <a:r>
              <a:rPr lang="en-US" sz="2800" dirty="0"/>
              <a:t> </a:t>
            </a:r>
            <a:r>
              <a:rPr lang="en-US" sz="2800" dirty="0" err="1"/>
              <a:t>kính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.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hạ</a:t>
            </a:r>
            <a:r>
              <a:rPr lang="en-US" sz="2800" dirty="0"/>
              <a:t> </a:t>
            </a:r>
            <a:r>
              <a:rPr lang="en-US" sz="2800" dirty="0" err="1"/>
              <a:t>thấy</a:t>
            </a:r>
            <a:r>
              <a:rPr lang="en-US" sz="2800" dirty="0"/>
              <a:t>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khéo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xô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, lo </a:t>
            </a:r>
            <a:r>
              <a:rPr lang="en-US" sz="2800" dirty="0" err="1"/>
              <a:t>gì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khấm</a:t>
            </a:r>
            <a:r>
              <a:rPr lang="en-US" sz="2800" dirty="0"/>
              <a:t> </a:t>
            </a:r>
            <a:r>
              <a:rPr lang="en-US" sz="2800" dirty="0" err="1"/>
              <a:t>khá</a:t>
            </a:r>
            <a:r>
              <a:rPr lang="en-US" sz="2800" dirty="0"/>
              <a:t> ! 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Nghe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mình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 smtClean="0"/>
              <a:t>.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xong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, </a:t>
            </a: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đắc</a:t>
            </a:r>
            <a:r>
              <a:rPr lang="en-US" sz="2800" dirty="0"/>
              <a:t> ý </a:t>
            </a:r>
            <a:r>
              <a:rPr lang="en-US" sz="2800" dirty="0" err="1"/>
              <a:t>lắm</a:t>
            </a:r>
            <a:r>
              <a:rPr lang="en-US" sz="2800" dirty="0"/>
              <a:t>.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,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 </a:t>
            </a:r>
            <a:r>
              <a:rPr lang="en-US" sz="2800" dirty="0" err="1"/>
              <a:t>chơi,thấy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, </a:t>
            </a:r>
            <a:r>
              <a:rPr lang="en-US" sz="2800" dirty="0" err="1"/>
              <a:t>hỏi</a:t>
            </a:r>
            <a:r>
              <a:rPr lang="en-US" sz="2800" dirty="0"/>
              <a:t> :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ta</a:t>
            </a:r>
            <a:r>
              <a:rPr lang="en-US" sz="2800" dirty="0"/>
              <a:t> </a:t>
            </a:r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: </a:t>
            </a:r>
          </a:p>
          <a:p>
            <a:r>
              <a:rPr lang="en-US" sz="2800" dirty="0"/>
              <a:t> - </a:t>
            </a:r>
            <a:r>
              <a:rPr lang="en-US" sz="2800" dirty="0" err="1"/>
              <a:t>Chết</a:t>
            </a:r>
            <a:r>
              <a:rPr lang="en-US" sz="2800" dirty="0"/>
              <a:t> </a:t>
            </a:r>
            <a:r>
              <a:rPr lang="en-US" sz="2800" dirty="0" err="1"/>
              <a:t>thật</a:t>
            </a:r>
            <a:r>
              <a:rPr lang="en-US" sz="2800" dirty="0"/>
              <a:t>, </a:t>
            </a:r>
            <a:r>
              <a:rPr lang="en-US" sz="2800" dirty="0" err="1"/>
              <a:t>thầy</a:t>
            </a:r>
            <a:r>
              <a:rPr lang="en-US" sz="2800" dirty="0"/>
              <a:t> </a:t>
            </a:r>
            <a:r>
              <a:rPr lang="en-US" sz="2800" dirty="0" err="1"/>
              <a:t>quên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con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/>
              <a:t>hay </a:t>
            </a:r>
            <a:r>
              <a:rPr lang="en-US" sz="2800" dirty="0" err="1"/>
              <a:t>sao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Ông</a:t>
            </a:r>
            <a:r>
              <a:rPr lang="en-US" sz="2800" dirty="0"/>
              <a:t>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: </a:t>
            </a:r>
          </a:p>
          <a:p>
            <a:pPr>
              <a:buFontTx/>
              <a:buChar char="-"/>
            </a:pP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.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nó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trông</a:t>
            </a:r>
            <a:r>
              <a:rPr lang="en-US" sz="2800" dirty="0"/>
              <a:t> </a:t>
            </a:r>
            <a:r>
              <a:rPr lang="en-US" sz="2800" dirty="0" err="1"/>
              <a:t>tướng</a:t>
            </a:r>
            <a:r>
              <a:rPr lang="en-US" sz="2800" dirty="0"/>
              <a:t> </a:t>
            </a:r>
            <a:r>
              <a:rPr lang="en-US" sz="2800" dirty="0" err="1"/>
              <a:t>mạo</a:t>
            </a:r>
            <a:r>
              <a:rPr lang="en-US" sz="2800" dirty="0"/>
              <a:t> </a:t>
            </a:r>
            <a:r>
              <a:rPr lang="en-US" sz="2800" dirty="0" err="1"/>
              <a:t>kì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dị</a:t>
            </a:r>
            <a:r>
              <a:rPr lang="en-US" sz="2800" dirty="0" smtClean="0">
                <a:solidFill>
                  <a:srgbClr val="FF66CC"/>
                </a:solidFill>
              </a:rPr>
              <a:t> </a:t>
            </a:r>
            <a:r>
              <a:rPr lang="en-US" sz="2800" dirty="0" err="1" smtClean="0"/>
              <a:t>vậy</a:t>
            </a:r>
            <a:r>
              <a:rPr lang="en-US" sz="2800" dirty="0" smtClean="0"/>
              <a:t> ?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dirty="0" smtClean="0"/>
              <a:t>                                                                             </a:t>
            </a:r>
            <a:r>
              <a:rPr lang="en-US" sz="2000" dirty="0" smtClean="0"/>
              <a:t> </a:t>
            </a:r>
            <a:r>
              <a:rPr lang="en-US" sz="2000" i="1" dirty="0" smtClean="0"/>
              <a:t>Theo </a:t>
            </a:r>
            <a:r>
              <a:rPr lang="en-US" sz="2000" dirty="0" smtClean="0"/>
              <a:t>TRUYỆN CƯỜI DÂN GIAN </a:t>
            </a:r>
            <a:r>
              <a:rPr lang="en-US" sz="2000" dirty="0" err="1" smtClean="0"/>
              <a:t>ViỆT</a:t>
            </a:r>
            <a:r>
              <a:rPr lang="en-US" sz="2000" dirty="0" smtClean="0"/>
              <a:t> NAM</a:t>
            </a:r>
            <a:endParaRPr lang="en-US" sz="2000" dirty="0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501747" y="184898"/>
            <a:ext cx="11329181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Thầy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quên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mặt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nhà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rồi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hay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1642424" y="16681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2518" y="263912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2423" y="465068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66669" y="2524121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19069" y="166364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3" name="TextBox 10"/>
          <p:cNvSpPr txBox="1">
            <a:spLocks noChangeArrowheads="1"/>
          </p:cNvSpPr>
          <p:nvPr/>
        </p:nvSpPr>
        <p:spPr bwMode="auto">
          <a:xfrm>
            <a:off x="1808892" y="2946007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4" name="TextBox 10"/>
          <p:cNvSpPr txBox="1">
            <a:spLocks noChangeArrowheads="1"/>
          </p:cNvSpPr>
          <p:nvPr/>
        </p:nvSpPr>
        <p:spPr bwMode="auto">
          <a:xfrm>
            <a:off x="1089094" y="38017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5" name="TextBox 10"/>
          <p:cNvSpPr txBox="1">
            <a:spLocks noChangeArrowheads="1"/>
          </p:cNvSpPr>
          <p:nvPr/>
        </p:nvSpPr>
        <p:spPr bwMode="auto">
          <a:xfrm>
            <a:off x="10274224" y="5519208"/>
            <a:ext cx="379828" cy="40011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12192000" cy="671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467" y="1631951"/>
            <a:ext cx="6392333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Cảm ơn </a:t>
            </a:r>
          </a:p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 thầy cô              </a:t>
            </a:r>
            <a:endParaRPr lang="en-US" sz="4000" b="1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dự giờ thăm lớp!</a:t>
            </a:r>
            <a:endParaRPr lang="en-US" sz="4400" b="1">
              <a:solidFill>
                <a:srgbClr val="3333FF"/>
              </a:solidFill>
              <a:latin typeface=".VnAristote" pitchFamily="34" charset="0"/>
            </a:endParaRPr>
          </a:p>
        </p:txBody>
      </p:sp>
      <p:pic>
        <p:nvPicPr>
          <p:cNvPr id="20487" name="Nhac ne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0" y="60960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157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-1"/>
            <a:chExt cx="5760" cy="4321"/>
          </a:xfrm>
        </p:grpSpPr>
        <p:pic>
          <p:nvPicPr>
            <p:cNvPr id="49158" name="Picture 9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59" name="Picture 10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3" y="2137"/>
              <a:ext cx="4320" cy="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0" name="Picture 11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573" y="2136"/>
              <a:ext cx="4320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1" name="Picture 1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66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039818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7"/>
                </p:tgtEl>
              </p:cMediaNode>
            </p:audio>
          </p:childTnLst>
        </p:cTn>
      </p:par>
    </p:tnLst>
    <p:bldLst>
      <p:bldP spid="204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 descr="Ve ngoi nha dang x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6825" cy="693683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837875" y="1979685"/>
            <a:ext cx="739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trải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34442" y="1965600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2942" y="1964653"/>
            <a:ext cx="26019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39065" y="107752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62552" y="1576909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18"/>
          <p:cNvSpPr/>
          <p:nvPr/>
        </p:nvSpPr>
        <p:spPr>
          <a:xfrm>
            <a:off x="7355471" y="6101852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55471" y="636914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2552" y="194267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76147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  <a:p>
            <a:pPr algn="just">
              <a:spcBef>
                <a:spcPts val="1200"/>
              </a:spcBef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So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saùnh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nghóa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phaân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bieät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32679" y="1778136"/>
            <a:ext cx="1715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1228" y="1778132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Sẫm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biếc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86341" y="1778122"/>
            <a:ext cx="2093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Nồng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hăng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3298" y="3449784"/>
            <a:ext cx="1736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sẫm</a:t>
            </a:r>
            <a:r>
              <a:rPr lang="en-US" sz="32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biếc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3390565" y="3449791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biết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6933" y="2926059"/>
            <a:ext cx="279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smtClean="0">
                <a:latin typeface="VNI-Times" pitchFamily="2" charset="0"/>
              </a:rPr>
              <a:t>(</a:t>
            </a:r>
            <a:r>
              <a:rPr lang="en-US" sz="3200" dirty="0" err="1" smtClean="0">
                <a:latin typeface="VNI-Times" pitchFamily="2" charset="0"/>
              </a:rPr>
              <a:t>chaøo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59446" y="2954188"/>
            <a:ext cx="281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Times" pitchFamily="2" charset="0"/>
              </a:rPr>
              <a:t>/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quô</a:t>
            </a:r>
            <a:r>
              <a:rPr lang="en-US" sz="3200" dirty="0" smtClean="0">
                <a:latin typeface="VNI-Times" pitchFamily="2" charset="0"/>
              </a:rPr>
              <a:t> (</a:t>
            </a:r>
            <a:r>
              <a:rPr lang="en-US" sz="3200" dirty="0" err="1" smtClean="0">
                <a:latin typeface="VNI-Times" pitchFamily="2" charset="0"/>
              </a:rPr>
              <a:t>tuùm</a:t>
            </a:r>
            <a:r>
              <a:rPr lang="en-US" sz="3200" dirty="0" smtClean="0"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laáy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4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61315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Nghe-Vieát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9958" y="1383040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20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1642" y="1035318"/>
            <a:ext cx="585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Về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82083" y="629880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092116" y="187233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4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9089" y="1895002"/>
            <a:ext cx="11004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Baøi: 2(a). </a:t>
            </a:r>
            <a:r>
              <a:rPr lang="en-US" sz="3200" b="1" smtClean="0">
                <a:latin typeface="VNI-Times" pitchFamily="2" charset="0"/>
                <a:ea typeface="Times New Roman" panose="02020603050405020304" pitchFamily="18" charset="0"/>
              </a:rPr>
              <a:t>HĐN 4.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Haõy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chöùa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tieáng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döôùi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ñaây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" y="4360984"/>
            <a:ext cx="6428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M: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raây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boät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nhaûy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giaây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phuùt</a:t>
            </a:r>
            <a:r>
              <a:rPr lang="en-US" sz="3200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4888298"/>
              </p:ext>
            </p:extLst>
          </p:nvPr>
        </p:nvGraphicFramePr>
        <p:xfrm>
          <a:off x="267285" y="2576601"/>
          <a:ext cx="1163398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991"/>
                <a:gridCol w="5816991"/>
              </a:tblGrid>
              <a:tr h="56197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Rẻ: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Rây: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Dẻ: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/>
                        <a:t>Giẻ: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Giây: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28470" y="2560319"/>
            <a:ext cx="5795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ruùng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quaït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giaù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466" y="3151147"/>
            <a:ext cx="337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haït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maûnh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9142" y="3727938"/>
            <a:ext cx="3770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raùch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lau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9104" y="2560320"/>
            <a:ext cx="482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caùi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boät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möa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5006" y="3110804"/>
            <a:ext cx="4677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sôïi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thöøng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5457" y="3702571"/>
            <a:ext cx="4137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möïc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baån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09599" y="1942509"/>
            <a:ext cx="11249466" cy="20621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smtClean="0"/>
              <a:t>3. </a:t>
            </a:r>
            <a:r>
              <a:rPr lang="en-US" sz="3200" dirty="0" err="1"/>
              <a:t>Tìm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thích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mỗi</a:t>
            </a:r>
            <a:r>
              <a:rPr lang="en-US" sz="3200" dirty="0"/>
              <a:t> ô </a:t>
            </a:r>
            <a:r>
              <a:rPr lang="en-US" sz="3200" dirty="0" err="1"/>
              <a:t>trống</a:t>
            </a:r>
            <a:r>
              <a:rPr lang="en-US" sz="3200" dirty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hoàn</a:t>
            </a:r>
            <a:r>
              <a:rPr lang="en-US" sz="3200" dirty="0" smtClean="0"/>
              <a:t> </a:t>
            </a:r>
            <a:r>
              <a:rPr lang="en-US" sz="3200" dirty="0" err="1"/>
              <a:t>chỉnh</a:t>
            </a:r>
            <a:r>
              <a:rPr lang="en-US" sz="3200" dirty="0"/>
              <a:t> </a:t>
            </a:r>
            <a:r>
              <a:rPr lang="en-US" sz="3200" dirty="0" err="1"/>
              <a:t>mẩu</a:t>
            </a:r>
            <a:r>
              <a:rPr lang="en-US" sz="3200" dirty="0"/>
              <a:t> </a:t>
            </a:r>
            <a:r>
              <a:rPr lang="en-US" sz="3200" dirty="0" err="1"/>
              <a:t>chuyện</a:t>
            </a:r>
            <a:r>
              <a:rPr lang="en-US" sz="3200" dirty="0"/>
              <a:t> </a:t>
            </a:r>
            <a:r>
              <a:rPr lang="en-US" sz="3200" dirty="0" err="1"/>
              <a:t>vui</a:t>
            </a:r>
            <a:r>
              <a:rPr lang="en-US" sz="3200" dirty="0"/>
              <a:t> </a:t>
            </a:r>
            <a:r>
              <a:rPr lang="en-US" sz="3200" dirty="0" err="1"/>
              <a:t>dưới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. </a:t>
            </a:r>
            <a:r>
              <a:rPr lang="en-US" sz="3200" dirty="0" err="1"/>
              <a:t>Biết</a:t>
            </a:r>
            <a:r>
              <a:rPr lang="en-US" sz="3200" dirty="0"/>
              <a:t> </a:t>
            </a:r>
            <a:r>
              <a:rPr lang="en-US" sz="3200" dirty="0" err="1"/>
              <a:t>rằng</a:t>
            </a:r>
            <a:r>
              <a:rPr lang="en-US" sz="3200" dirty="0"/>
              <a:t>:</a:t>
            </a:r>
          </a:p>
          <a:p>
            <a:r>
              <a:rPr lang="en-US" sz="3200" dirty="0"/>
              <a:t>      </a:t>
            </a:r>
            <a:r>
              <a:rPr lang="en-US" sz="3200" dirty="0" err="1"/>
              <a:t>chứa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r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 err="1"/>
              <a:t>gi</a:t>
            </a:r>
            <a:r>
              <a:rPr lang="en-US" sz="3200" b="1" i="1" dirty="0"/>
              <a:t>.</a:t>
            </a:r>
          </a:p>
          <a:p>
            <a:r>
              <a:rPr lang="en-US" sz="3200" dirty="0"/>
              <a:t>      </a:t>
            </a:r>
            <a:r>
              <a:rPr lang="en-US" sz="3200" dirty="0" err="1" smtClean="0"/>
              <a:t>chứa</a:t>
            </a:r>
            <a:r>
              <a:rPr lang="en-US" sz="3200" dirty="0" smtClean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v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/>
              <a:t>d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713936" y="3468856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936" y="297897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AEA3DC02-53F3-47D7-9C2A-04C4F9D7E4E3}"/>
  <p:tag name="GENSWF_ADVANCE_TIME" val="7.60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720</Words>
  <Application>Microsoft Office PowerPoint</Application>
  <PresentationFormat>Custom</PresentationFormat>
  <Paragraphs>105</Paragraphs>
  <Slides>11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Slipstream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</cp:lastModifiedBy>
  <cp:revision>76</cp:revision>
  <dcterms:created xsi:type="dcterms:W3CDTF">2017-11-24T09:12:01Z</dcterms:created>
  <dcterms:modified xsi:type="dcterms:W3CDTF">2020-12-03T09:12:14Z</dcterms:modified>
</cp:coreProperties>
</file>