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65" r:id="rId14"/>
    <p:sldId id="266" r:id="rId15"/>
    <p:sldId id="267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600" b="1" kern="1200">
        <a:solidFill>
          <a:srgbClr val="990000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EAC1"/>
    <a:srgbClr val="FFCC99"/>
    <a:srgbClr val="FFCC66"/>
    <a:srgbClr val="FFFF99"/>
    <a:srgbClr val="0000FF"/>
    <a:srgbClr val="CC66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8201" autoAdjust="0"/>
  </p:normalViewPr>
  <p:slideViewPr>
    <p:cSldViewPr>
      <p:cViewPr>
        <p:scale>
          <a:sx n="55" d="100"/>
          <a:sy n="55" d="100"/>
        </p:scale>
        <p:origin x="-192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762000" y="11430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2898775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7F3DCF34-92F8-4DC9-B9D0-36B4A7C1AE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 userDrawn="1"/>
        </p:nvSpPr>
        <p:spPr bwMode="auto">
          <a:xfrm>
            <a:off x="5886450" y="6556375"/>
            <a:ext cx="30146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rgbClr val="0066FF"/>
                </a:solidFill>
                <a:latin typeface="Arial" charset="0"/>
              </a:rPr>
              <a:t>Thiết kế bởi: Đào Quang Trung – Chu Thanh Thảo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5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0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2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396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4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1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61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57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20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905500" y="6575425"/>
            <a:ext cx="30146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rgbClr val="00CCFF"/>
                </a:solidFill>
                <a:latin typeface="Arial" charset="0"/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gi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11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953000" y="1371600"/>
            <a:ext cx="771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rgbClr val="FF00FF"/>
                </a:solidFill>
                <a:latin typeface="Arial" charset="0"/>
              </a:rPr>
              <a:t>Bài</a:t>
            </a: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3657600" y="2590800"/>
            <a:ext cx="4495800" cy="15795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60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Hỗn số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881563" y="4129088"/>
            <a:ext cx="220503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800" i="1"/>
              <a:t>(tiÕp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/>
          <p:cNvSpPr>
            <a:spLocks noChangeArrowheads="1" noChangeShapeType="1" noTextEdit="1"/>
          </p:cNvSpPr>
          <p:nvPr/>
        </p:nvSpPr>
        <p:spPr bwMode="auto">
          <a:xfrm>
            <a:off x="3276600" y="762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089400" y="7969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066800" y="1263650"/>
            <a:ext cx="31511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Thùc hiÖn phÐp tÝnh:</a:t>
            </a:r>
          </a:p>
        </p:txBody>
      </p:sp>
      <p:grpSp>
        <p:nvGrpSpPr>
          <p:cNvPr id="34934" name="Group 118"/>
          <p:cNvGrpSpPr>
            <a:grpSpLocks/>
          </p:cNvGrpSpPr>
          <p:nvPr/>
        </p:nvGrpSpPr>
        <p:grpSpPr bwMode="auto">
          <a:xfrm>
            <a:off x="1700213" y="1752600"/>
            <a:ext cx="4243387" cy="1033463"/>
            <a:chOff x="1071" y="1104"/>
            <a:chExt cx="2673" cy="651"/>
          </a:xfrm>
        </p:grpSpPr>
        <p:grpSp>
          <p:nvGrpSpPr>
            <p:cNvPr id="34822" name="Group 6"/>
            <p:cNvGrpSpPr>
              <a:grpSpLocks/>
            </p:cNvGrpSpPr>
            <p:nvPr/>
          </p:nvGrpSpPr>
          <p:grpSpPr bwMode="auto">
            <a:xfrm>
              <a:off x="1071" y="1104"/>
              <a:ext cx="1089" cy="651"/>
              <a:chOff x="912" y="2102"/>
              <a:chExt cx="1089" cy="651"/>
            </a:xfrm>
          </p:grpSpPr>
          <p:grpSp>
            <p:nvGrpSpPr>
              <p:cNvPr id="34823" name="Group 7"/>
              <p:cNvGrpSpPr>
                <a:grpSpLocks/>
              </p:cNvGrpSpPr>
              <p:nvPr/>
            </p:nvGrpSpPr>
            <p:grpSpPr bwMode="auto">
              <a:xfrm>
                <a:off x="912" y="2102"/>
                <a:ext cx="439" cy="634"/>
                <a:chOff x="2393" y="3216"/>
                <a:chExt cx="439" cy="634"/>
              </a:xfrm>
            </p:grpSpPr>
            <p:grpSp>
              <p:nvGrpSpPr>
                <p:cNvPr id="34824" name="Group 8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2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1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3482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2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</p:txBody>
            </p:sp>
          </p:grpSp>
          <p:grpSp>
            <p:nvGrpSpPr>
              <p:cNvPr id="34828" name="Group 12"/>
              <p:cNvGrpSpPr>
                <a:grpSpLocks/>
              </p:cNvGrpSpPr>
              <p:nvPr/>
            </p:nvGrpSpPr>
            <p:grpSpPr bwMode="auto">
              <a:xfrm>
                <a:off x="1562" y="2119"/>
                <a:ext cx="439" cy="634"/>
                <a:chOff x="2393" y="3216"/>
                <a:chExt cx="439" cy="634"/>
              </a:xfrm>
            </p:grpSpPr>
            <p:grpSp>
              <p:nvGrpSpPr>
                <p:cNvPr id="34829" name="Group 13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30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1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3483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3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</p:txBody>
            </p:sp>
          </p:grpSp>
          <p:sp>
            <p:nvSpPr>
              <p:cNvPr id="34833" name="Text Box 17"/>
              <p:cNvSpPr txBox="1">
                <a:spLocks noChangeArrowheads="1"/>
              </p:cNvSpPr>
              <p:nvPr/>
            </p:nvSpPr>
            <p:spPr bwMode="auto">
              <a:xfrm>
                <a:off x="1355" y="2212"/>
                <a:ext cx="253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+</a:t>
                </a:r>
              </a:p>
            </p:txBody>
          </p:sp>
        </p:grpSp>
        <p:grpSp>
          <p:nvGrpSpPr>
            <p:cNvPr id="34894" name="Group 78"/>
            <p:cNvGrpSpPr>
              <a:grpSpLocks/>
            </p:cNvGrpSpPr>
            <p:nvPr/>
          </p:nvGrpSpPr>
          <p:grpSpPr bwMode="auto">
            <a:xfrm>
              <a:off x="2440" y="1104"/>
              <a:ext cx="810" cy="637"/>
              <a:chOff x="2440" y="1296"/>
              <a:chExt cx="810" cy="637"/>
            </a:xfrm>
          </p:grpSpPr>
          <p:sp>
            <p:nvSpPr>
              <p:cNvPr id="34885" name="Text Box 69"/>
              <p:cNvSpPr txBox="1">
                <a:spLocks noChangeArrowheads="1"/>
              </p:cNvSpPr>
              <p:nvPr/>
            </p:nvSpPr>
            <p:spPr bwMode="auto">
              <a:xfrm>
                <a:off x="2440" y="1296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21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4</a:t>
                </a:r>
              </a:p>
            </p:txBody>
          </p:sp>
          <p:sp>
            <p:nvSpPr>
              <p:cNvPr id="34886" name="Line 70"/>
              <p:cNvSpPr>
                <a:spLocks noChangeShapeType="1"/>
              </p:cNvSpPr>
              <p:nvPr/>
            </p:nvSpPr>
            <p:spPr bwMode="auto">
              <a:xfrm>
                <a:off x="2496" y="1609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8" name="Text Box 72"/>
              <p:cNvSpPr txBox="1">
                <a:spLocks noChangeArrowheads="1"/>
              </p:cNvSpPr>
              <p:nvPr/>
            </p:nvSpPr>
            <p:spPr bwMode="auto">
              <a:xfrm>
                <a:off x="2894" y="1299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13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4</a:t>
                </a:r>
              </a:p>
            </p:txBody>
          </p:sp>
          <p:sp>
            <p:nvSpPr>
              <p:cNvPr id="34889" name="Line 73"/>
              <p:cNvSpPr>
                <a:spLocks noChangeShapeType="1"/>
              </p:cNvSpPr>
              <p:nvPr/>
            </p:nvSpPr>
            <p:spPr bwMode="auto">
              <a:xfrm>
                <a:off x="2950" y="161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0" name="Text Box 74"/>
              <p:cNvSpPr txBox="1">
                <a:spLocks noChangeArrowheads="1"/>
              </p:cNvSpPr>
              <p:nvPr/>
            </p:nvSpPr>
            <p:spPr bwMode="auto">
              <a:xfrm>
                <a:off x="2732" y="1439"/>
                <a:ext cx="256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FF00FF"/>
                    </a:solidFill>
                  </a:rPr>
                  <a:t>+</a:t>
                </a:r>
              </a:p>
            </p:txBody>
          </p:sp>
        </p:grpSp>
        <p:sp>
          <p:nvSpPr>
            <p:cNvPr id="34891" name="Text Box 75"/>
            <p:cNvSpPr txBox="1">
              <a:spLocks noChangeArrowheads="1"/>
            </p:cNvSpPr>
            <p:nvPr/>
          </p:nvSpPr>
          <p:spPr bwMode="auto">
            <a:xfrm>
              <a:off x="3179" y="1248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sp>
          <p:nvSpPr>
            <p:cNvPr id="34892" name="Text Box 76"/>
            <p:cNvSpPr txBox="1">
              <a:spLocks noChangeArrowheads="1"/>
            </p:cNvSpPr>
            <p:nvPr/>
          </p:nvSpPr>
          <p:spPr bwMode="auto">
            <a:xfrm>
              <a:off x="3408" y="1137"/>
              <a:ext cx="32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34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34893" name="Line 77"/>
            <p:cNvSpPr>
              <a:spLocks noChangeShapeType="1"/>
            </p:cNvSpPr>
            <p:nvPr/>
          </p:nvSpPr>
          <p:spPr bwMode="auto">
            <a:xfrm>
              <a:off x="3408" y="1414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95" name="Text Box 79"/>
            <p:cNvSpPr txBox="1">
              <a:spLocks noChangeArrowheads="1"/>
            </p:cNvSpPr>
            <p:nvPr/>
          </p:nvSpPr>
          <p:spPr bwMode="auto">
            <a:xfrm>
              <a:off x="2208" y="1259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</p:grpSp>
      <p:grpSp>
        <p:nvGrpSpPr>
          <p:cNvPr id="34935" name="Group 119"/>
          <p:cNvGrpSpPr>
            <a:grpSpLocks/>
          </p:cNvGrpSpPr>
          <p:nvPr/>
        </p:nvGrpSpPr>
        <p:grpSpPr bwMode="auto">
          <a:xfrm>
            <a:off x="1752600" y="2784475"/>
            <a:ext cx="4191000" cy="1065213"/>
            <a:chOff x="1104" y="1754"/>
            <a:chExt cx="2640" cy="671"/>
          </a:xfrm>
        </p:grpSpPr>
        <p:grpSp>
          <p:nvGrpSpPr>
            <p:cNvPr id="34834" name="Group 18"/>
            <p:cNvGrpSpPr>
              <a:grpSpLocks/>
            </p:cNvGrpSpPr>
            <p:nvPr/>
          </p:nvGrpSpPr>
          <p:grpSpPr bwMode="auto">
            <a:xfrm>
              <a:off x="1104" y="1776"/>
              <a:ext cx="1052" cy="649"/>
              <a:chOff x="960" y="3057"/>
              <a:chExt cx="1052" cy="649"/>
            </a:xfrm>
          </p:grpSpPr>
          <p:grpSp>
            <p:nvGrpSpPr>
              <p:cNvPr id="34835" name="Group 19"/>
              <p:cNvGrpSpPr>
                <a:grpSpLocks/>
              </p:cNvGrpSpPr>
              <p:nvPr/>
            </p:nvGrpSpPr>
            <p:grpSpPr bwMode="auto">
              <a:xfrm>
                <a:off x="960" y="3072"/>
                <a:ext cx="439" cy="634"/>
                <a:chOff x="2393" y="3216"/>
                <a:chExt cx="439" cy="634"/>
              </a:xfrm>
            </p:grpSpPr>
            <p:grpSp>
              <p:nvGrpSpPr>
                <p:cNvPr id="34836" name="Group 20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37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2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3483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7</a:t>
                  </a:r>
                </a:p>
              </p:txBody>
            </p:sp>
          </p:grpSp>
          <p:grpSp>
            <p:nvGrpSpPr>
              <p:cNvPr id="34840" name="Group 24"/>
              <p:cNvGrpSpPr>
                <a:grpSpLocks/>
              </p:cNvGrpSpPr>
              <p:nvPr/>
            </p:nvGrpSpPr>
            <p:grpSpPr bwMode="auto">
              <a:xfrm>
                <a:off x="1573" y="3057"/>
                <a:ext cx="439" cy="634"/>
                <a:chOff x="2393" y="3216"/>
                <a:chExt cx="439" cy="634"/>
              </a:xfrm>
            </p:grpSpPr>
            <p:grpSp>
              <p:nvGrpSpPr>
                <p:cNvPr id="34841" name="Group 25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42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1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34843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34845" name="Text Box 29"/>
              <p:cNvSpPr txBox="1">
                <a:spLocks noChangeArrowheads="1"/>
              </p:cNvSpPr>
              <p:nvPr/>
            </p:nvSpPr>
            <p:spPr bwMode="auto">
              <a:xfrm>
                <a:off x="1407" y="3190"/>
                <a:ext cx="19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-</a:t>
                </a:r>
              </a:p>
            </p:txBody>
          </p:sp>
        </p:grpSp>
        <p:grpSp>
          <p:nvGrpSpPr>
            <p:cNvPr id="34896" name="Group 80"/>
            <p:cNvGrpSpPr>
              <a:grpSpLocks/>
            </p:cNvGrpSpPr>
            <p:nvPr/>
          </p:nvGrpSpPr>
          <p:grpSpPr bwMode="auto">
            <a:xfrm>
              <a:off x="2440" y="1754"/>
              <a:ext cx="810" cy="637"/>
              <a:chOff x="2440" y="1296"/>
              <a:chExt cx="810" cy="637"/>
            </a:xfrm>
          </p:grpSpPr>
          <p:sp>
            <p:nvSpPr>
              <p:cNvPr id="34897" name="Text Box 81"/>
              <p:cNvSpPr txBox="1">
                <a:spLocks noChangeArrowheads="1"/>
              </p:cNvSpPr>
              <p:nvPr/>
            </p:nvSpPr>
            <p:spPr bwMode="auto">
              <a:xfrm>
                <a:off x="2440" y="1296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23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3</a:t>
                </a:r>
              </a:p>
            </p:txBody>
          </p:sp>
          <p:sp>
            <p:nvSpPr>
              <p:cNvPr id="34898" name="Line 82"/>
              <p:cNvSpPr>
                <a:spLocks noChangeShapeType="1"/>
              </p:cNvSpPr>
              <p:nvPr/>
            </p:nvSpPr>
            <p:spPr bwMode="auto">
              <a:xfrm>
                <a:off x="2496" y="1609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9" name="Text Box 83"/>
              <p:cNvSpPr txBox="1">
                <a:spLocks noChangeArrowheads="1"/>
              </p:cNvSpPr>
              <p:nvPr/>
            </p:nvSpPr>
            <p:spPr bwMode="auto">
              <a:xfrm>
                <a:off x="2894" y="1299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13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3</a:t>
                </a:r>
              </a:p>
            </p:txBody>
          </p:sp>
          <p:sp>
            <p:nvSpPr>
              <p:cNvPr id="34900" name="Line 84"/>
              <p:cNvSpPr>
                <a:spLocks noChangeShapeType="1"/>
              </p:cNvSpPr>
              <p:nvPr/>
            </p:nvSpPr>
            <p:spPr bwMode="auto">
              <a:xfrm>
                <a:off x="2950" y="161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1" name="Text Box 85"/>
              <p:cNvSpPr txBox="1">
                <a:spLocks noChangeArrowheads="1"/>
              </p:cNvSpPr>
              <p:nvPr/>
            </p:nvSpPr>
            <p:spPr bwMode="auto">
              <a:xfrm>
                <a:off x="2732" y="1439"/>
                <a:ext cx="18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FF00FF"/>
                    </a:solidFill>
                  </a:rPr>
                  <a:t>-</a:t>
                </a:r>
              </a:p>
            </p:txBody>
          </p:sp>
        </p:grpSp>
        <p:sp>
          <p:nvSpPr>
            <p:cNvPr id="34902" name="Text Box 86"/>
            <p:cNvSpPr txBox="1">
              <a:spLocks noChangeArrowheads="1"/>
            </p:cNvSpPr>
            <p:nvPr/>
          </p:nvSpPr>
          <p:spPr bwMode="auto">
            <a:xfrm>
              <a:off x="3179" y="1898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sp>
          <p:nvSpPr>
            <p:cNvPr id="34903" name="Text Box 87"/>
            <p:cNvSpPr txBox="1">
              <a:spLocks noChangeArrowheads="1"/>
            </p:cNvSpPr>
            <p:nvPr/>
          </p:nvSpPr>
          <p:spPr bwMode="auto">
            <a:xfrm>
              <a:off x="3408" y="1787"/>
              <a:ext cx="32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10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34904" name="Line 88"/>
            <p:cNvSpPr>
              <a:spLocks noChangeShapeType="1"/>
            </p:cNvSpPr>
            <p:nvPr/>
          </p:nvSpPr>
          <p:spPr bwMode="auto">
            <a:xfrm>
              <a:off x="3408" y="2064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5" name="Text Box 89"/>
            <p:cNvSpPr txBox="1">
              <a:spLocks noChangeArrowheads="1"/>
            </p:cNvSpPr>
            <p:nvPr/>
          </p:nvSpPr>
          <p:spPr bwMode="auto">
            <a:xfrm>
              <a:off x="2208" y="1909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</p:grpSp>
      <p:grpSp>
        <p:nvGrpSpPr>
          <p:cNvPr id="34936" name="Group 120"/>
          <p:cNvGrpSpPr>
            <a:grpSpLocks/>
          </p:cNvGrpSpPr>
          <p:nvPr/>
        </p:nvGrpSpPr>
        <p:grpSpPr bwMode="auto">
          <a:xfrm>
            <a:off x="1752600" y="3941763"/>
            <a:ext cx="4191000" cy="1020762"/>
            <a:chOff x="1104" y="2483"/>
            <a:chExt cx="2640" cy="643"/>
          </a:xfrm>
        </p:grpSpPr>
        <p:grpSp>
          <p:nvGrpSpPr>
            <p:cNvPr id="34858" name="Group 42"/>
            <p:cNvGrpSpPr>
              <a:grpSpLocks/>
            </p:cNvGrpSpPr>
            <p:nvPr/>
          </p:nvGrpSpPr>
          <p:grpSpPr bwMode="auto">
            <a:xfrm>
              <a:off x="1104" y="2485"/>
              <a:ext cx="1067" cy="641"/>
              <a:chOff x="3504" y="2016"/>
              <a:chExt cx="1067" cy="641"/>
            </a:xfrm>
          </p:grpSpPr>
          <p:grpSp>
            <p:nvGrpSpPr>
              <p:cNvPr id="34859" name="Group 43"/>
              <p:cNvGrpSpPr>
                <a:grpSpLocks/>
              </p:cNvGrpSpPr>
              <p:nvPr/>
            </p:nvGrpSpPr>
            <p:grpSpPr bwMode="auto">
              <a:xfrm>
                <a:off x="3504" y="2016"/>
                <a:ext cx="439" cy="634"/>
                <a:chOff x="2393" y="3216"/>
                <a:chExt cx="439" cy="634"/>
              </a:xfrm>
            </p:grpSpPr>
            <p:grpSp>
              <p:nvGrpSpPr>
                <p:cNvPr id="34860" name="Group 44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61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1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3486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6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34864" name="Group 48"/>
              <p:cNvGrpSpPr>
                <a:grpSpLocks/>
              </p:cNvGrpSpPr>
              <p:nvPr/>
            </p:nvGrpSpPr>
            <p:grpSpPr bwMode="auto">
              <a:xfrm>
                <a:off x="4132" y="2023"/>
                <a:ext cx="439" cy="634"/>
                <a:chOff x="2393" y="3216"/>
                <a:chExt cx="439" cy="634"/>
              </a:xfrm>
            </p:grpSpPr>
            <p:grpSp>
              <p:nvGrpSpPr>
                <p:cNvPr id="34865" name="Group 49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66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1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3486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68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</p:txBody>
            </p:sp>
          </p:grpSp>
          <p:sp>
            <p:nvSpPr>
              <p:cNvPr id="34869" name="Text Box 53"/>
              <p:cNvSpPr txBox="1">
                <a:spLocks noChangeArrowheads="1"/>
              </p:cNvSpPr>
              <p:nvPr/>
            </p:nvSpPr>
            <p:spPr bwMode="auto">
              <a:xfrm>
                <a:off x="3940" y="2123"/>
                <a:ext cx="223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 b="0">
                    <a:solidFill>
                      <a:srgbClr val="339933"/>
                    </a:solidFill>
                  </a:rPr>
                  <a:t>x</a:t>
                </a:r>
              </a:p>
            </p:txBody>
          </p:sp>
        </p:grpSp>
        <p:grpSp>
          <p:nvGrpSpPr>
            <p:cNvPr id="34906" name="Group 90"/>
            <p:cNvGrpSpPr>
              <a:grpSpLocks/>
            </p:cNvGrpSpPr>
            <p:nvPr/>
          </p:nvGrpSpPr>
          <p:grpSpPr bwMode="auto">
            <a:xfrm>
              <a:off x="2496" y="2483"/>
              <a:ext cx="754" cy="637"/>
              <a:chOff x="2496" y="1296"/>
              <a:chExt cx="754" cy="637"/>
            </a:xfrm>
          </p:grpSpPr>
          <p:sp>
            <p:nvSpPr>
              <p:cNvPr id="34907" name="Text Box 91"/>
              <p:cNvSpPr txBox="1">
                <a:spLocks noChangeArrowheads="1"/>
              </p:cNvSpPr>
              <p:nvPr/>
            </p:nvSpPr>
            <p:spPr bwMode="auto">
              <a:xfrm>
                <a:off x="2500" y="1296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9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4</a:t>
                </a:r>
              </a:p>
            </p:txBody>
          </p:sp>
          <p:sp>
            <p:nvSpPr>
              <p:cNvPr id="34908" name="Line 92"/>
              <p:cNvSpPr>
                <a:spLocks noChangeShapeType="1"/>
              </p:cNvSpPr>
              <p:nvPr/>
            </p:nvSpPr>
            <p:spPr bwMode="auto">
              <a:xfrm>
                <a:off x="2496" y="1609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9" name="Text Box 93"/>
              <p:cNvSpPr txBox="1">
                <a:spLocks noChangeArrowheads="1"/>
              </p:cNvSpPr>
              <p:nvPr/>
            </p:nvSpPr>
            <p:spPr bwMode="auto">
              <a:xfrm>
                <a:off x="2894" y="1299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10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3</a:t>
                </a:r>
              </a:p>
            </p:txBody>
          </p:sp>
          <p:sp>
            <p:nvSpPr>
              <p:cNvPr id="34910" name="Line 94"/>
              <p:cNvSpPr>
                <a:spLocks noChangeShapeType="1"/>
              </p:cNvSpPr>
              <p:nvPr/>
            </p:nvSpPr>
            <p:spPr bwMode="auto">
              <a:xfrm>
                <a:off x="2950" y="161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1" name="Text Box 95"/>
              <p:cNvSpPr txBox="1">
                <a:spLocks noChangeArrowheads="1"/>
              </p:cNvSpPr>
              <p:nvPr/>
            </p:nvSpPr>
            <p:spPr bwMode="auto">
              <a:xfrm>
                <a:off x="2732" y="1439"/>
                <a:ext cx="2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FF00FF"/>
                    </a:solidFill>
                  </a:rPr>
                  <a:t>x</a:t>
                </a:r>
              </a:p>
            </p:txBody>
          </p:sp>
        </p:grpSp>
        <p:sp>
          <p:nvSpPr>
            <p:cNvPr id="34912" name="Text Box 96"/>
            <p:cNvSpPr txBox="1">
              <a:spLocks noChangeArrowheads="1"/>
            </p:cNvSpPr>
            <p:nvPr/>
          </p:nvSpPr>
          <p:spPr bwMode="auto">
            <a:xfrm>
              <a:off x="3179" y="2627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sp>
          <p:nvSpPr>
            <p:cNvPr id="34913" name="Text Box 97"/>
            <p:cNvSpPr txBox="1">
              <a:spLocks noChangeArrowheads="1"/>
            </p:cNvSpPr>
            <p:nvPr/>
          </p:nvSpPr>
          <p:spPr bwMode="auto">
            <a:xfrm>
              <a:off x="3408" y="2516"/>
              <a:ext cx="32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30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34914" name="Line 98"/>
            <p:cNvSpPr>
              <a:spLocks noChangeShapeType="1"/>
            </p:cNvSpPr>
            <p:nvPr/>
          </p:nvSpPr>
          <p:spPr bwMode="auto">
            <a:xfrm>
              <a:off x="3408" y="2793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5" name="Text Box 99"/>
            <p:cNvSpPr txBox="1">
              <a:spLocks noChangeArrowheads="1"/>
            </p:cNvSpPr>
            <p:nvPr/>
          </p:nvSpPr>
          <p:spPr bwMode="auto">
            <a:xfrm>
              <a:off x="2208" y="2638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</p:grpSp>
      <p:grpSp>
        <p:nvGrpSpPr>
          <p:cNvPr id="34937" name="Group 121"/>
          <p:cNvGrpSpPr>
            <a:grpSpLocks/>
          </p:cNvGrpSpPr>
          <p:nvPr/>
        </p:nvGrpSpPr>
        <p:grpSpPr bwMode="auto">
          <a:xfrm>
            <a:off x="1752600" y="5084763"/>
            <a:ext cx="4191000" cy="1033462"/>
            <a:chOff x="1104" y="3203"/>
            <a:chExt cx="2640" cy="651"/>
          </a:xfrm>
        </p:grpSpPr>
        <p:grpSp>
          <p:nvGrpSpPr>
            <p:cNvPr id="34846" name="Group 30"/>
            <p:cNvGrpSpPr>
              <a:grpSpLocks/>
            </p:cNvGrpSpPr>
            <p:nvPr/>
          </p:nvGrpSpPr>
          <p:grpSpPr bwMode="auto">
            <a:xfrm>
              <a:off x="1104" y="3205"/>
              <a:ext cx="1023" cy="649"/>
              <a:chOff x="3312" y="3057"/>
              <a:chExt cx="1023" cy="649"/>
            </a:xfrm>
          </p:grpSpPr>
          <p:grpSp>
            <p:nvGrpSpPr>
              <p:cNvPr id="34847" name="Group 31"/>
              <p:cNvGrpSpPr>
                <a:grpSpLocks/>
              </p:cNvGrpSpPr>
              <p:nvPr/>
            </p:nvGrpSpPr>
            <p:grpSpPr bwMode="auto">
              <a:xfrm>
                <a:off x="3312" y="3072"/>
                <a:ext cx="439" cy="634"/>
                <a:chOff x="2393" y="3216"/>
                <a:chExt cx="439" cy="634"/>
              </a:xfrm>
            </p:grpSpPr>
            <p:grpSp>
              <p:nvGrpSpPr>
                <p:cNvPr id="34848" name="Group 32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4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1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485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5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9</a:t>
                  </a:r>
                </a:p>
              </p:txBody>
            </p:sp>
          </p:grpSp>
          <p:grpSp>
            <p:nvGrpSpPr>
              <p:cNvPr id="34852" name="Group 36"/>
              <p:cNvGrpSpPr>
                <a:grpSpLocks/>
              </p:cNvGrpSpPr>
              <p:nvPr/>
            </p:nvGrpSpPr>
            <p:grpSpPr bwMode="auto">
              <a:xfrm>
                <a:off x="3896" y="3057"/>
                <a:ext cx="439" cy="634"/>
                <a:chOff x="2393" y="3216"/>
                <a:chExt cx="439" cy="634"/>
              </a:xfrm>
            </p:grpSpPr>
            <p:grpSp>
              <p:nvGrpSpPr>
                <p:cNvPr id="34853" name="Group 37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485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1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3485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85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</p:txBody>
            </p:sp>
          </p:grpSp>
          <p:sp>
            <p:nvSpPr>
              <p:cNvPr id="34857" name="Text Box 41"/>
              <p:cNvSpPr txBox="1">
                <a:spLocks noChangeArrowheads="1"/>
              </p:cNvSpPr>
              <p:nvPr/>
            </p:nvSpPr>
            <p:spPr bwMode="auto">
              <a:xfrm>
                <a:off x="3737" y="3179"/>
                <a:ext cx="19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:</a:t>
                </a:r>
              </a:p>
            </p:txBody>
          </p:sp>
        </p:grpSp>
        <p:grpSp>
          <p:nvGrpSpPr>
            <p:cNvPr id="34916" name="Group 100"/>
            <p:cNvGrpSpPr>
              <a:grpSpLocks/>
            </p:cNvGrpSpPr>
            <p:nvPr/>
          </p:nvGrpSpPr>
          <p:grpSpPr bwMode="auto">
            <a:xfrm>
              <a:off x="2440" y="3203"/>
              <a:ext cx="750" cy="637"/>
              <a:chOff x="2440" y="1296"/>
              <a:chExt cx="750" cy="637"/>
            </a:xfrm>
          </p:grpSpPr>
          <p:sp>
            <p:nvSpPr>
              <p:cNvPr id="34917" name="Text Box 101"/>
              <p:cNvSpPr txBox="1">
                <a:spLocks noChangeArrowheads="1"/>
              </p:cNvSpPr>
              <p:nvPr/>
            </p:nvSpPr>
            <p:spPr bwMode="auto">
              <a:xfrm>
                <a:off x="2440" y="1296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55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6</a:t>
                </a:r>
              </a:p>
            </p:txBody>
          </p:sp>
          <p:sp>
            <p:nvSpPr>
              <p:cNvPr id="34918" name="Line 102"/>
              <p:cNvSpPr>
                <a:spLocks noChangeShapeType="1"/>
              </p:cNvSpPr>
              <p:nvPr/>
            </p:nvSpPr>
            <p:spPr bwMode="auto">
              <a:xfrm>
                <a:off x="2496" y="1609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9" name="Text Box 103"/>
              <p:cNvSpPr txBox="1">
                <a:spLocks noChangeArrowheads="1"/>
              </p:cNvSpPr>
              <p:nvPr/>
            </p:nvSpPr>
            <p:spPr bwMode="auto">
              <a:xfrm>
                <a:off x="2954" y="1299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7</a:t>
                </a:r>
              </a:p>
              <a:p>
                <a:pPr algn="ctr"/>
                <a:r>
                  <a:rPr lang="en-US" sz="3000">
                    <a:solidFill>
                      <a:srgbClr val="FF00FF"/>
                    </a:solidFill>
                  </a:rPr>
                  <a:t>2</a:t>
                </a:r>
              </a:p>
            </p:txBody>
          </p:sp>
          <p:sp>
            <p:nvSpPr>
              <p:cNvPr id="34920" name="Line 104"/>
              <p:cNvSpPr>
                <a:spLocks noChangeShapeType="1"/>
              </p:cNvSpPr>
              <p:nvPr/>
            </p:nvSpPr>
            <p:spPr bwMode="auto">
              <a:xfrm>
                <a:off x="2950" y="161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1" name="Text Box 105"/>
              <p:cNvSpPr txBox="1">
                <a:spLocks noChangeArrowheads="1"/>
              </p:cNvSpPr>
              <p:nvPr/>
            </p:nvSpPr>
            <p:spPr bwMode="auto">
              <a:xfrm>
                <a:off x="2732" y="1439"/>
                <a:ext cx="18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FF00FF"/>
                    </a:solidFill>
                  </a:rPr>
                  <a:t>:</a:t>
                </a:r>
              </a:p>
            </p:txBody>
          </p:sp>
        </p:grpSp>
        <p:sp>
          <p:nvSpPr>
            <p:cNvPr id="34922" name="Text Box 106"/>
            <p:cNvSpPr txBox="1">
              <a:spLocks noChangeArrowheads="1"/>
            </p:cNvSpPr>
            <p:nvPr/>
          </p:nvSpPr>
          <p:spPr bwMode="auto">
            <a:xfrm>
              <a:off x="3179" y="3347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sp>
          <p:nvSpPr>
            <p:cNvPr id="34923" name="Text Box 107"/>
            <p:cNvSpPr txBox="1">
              <a:spLocks noChangeArrowheads="1"/>
            </p:cNvSpPr>
            <p:nvPr/>
          </p:nvSpPr>
          <p:spPr bwMode="auto">
            <a:xfrm>
              <a:off x="3408" y="3236"/>
              <a:ext cx="32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55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21</a:t>
              </a:r>
            </a:p>
          </p:txBody>
        </p:sp>
        <p:sp>
          <p:nvSpPr>
            <p:cNvPr id="34924" name="Line 108"/>
            <p:cNvSpPr>
              <a:spLocks noChangeShapeType="1"/>
            </p:cNvSpPr>
            <p:nvPr/>
          </p:nvSpPr>
          <p:spPr bwMode="auto">
            <a:xfrm>
              <a:off x="3408" y="3513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" name="Text Box 109"/>
            <p:cNvSpPr txBox="1">
              <a:spLocks noChangeArrowheads="1"/>
            </p:cNvSpPr>
            <p:nvPr/>
          </p:nvSpPr>
          <p:spPr bwMode="auto">
            <a:xfrm>
              <a:off x="2208" y="3358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</p:grpSp>
      <p:grpSp>
        <p:nvGrpSpPr>
          <p:cNvPr id="34933" name="Group 117"/>
          <p:cNvGrpSpPr>
            <a:grpSpLocks/>
          </p:cNvGrpSpPr>
          <p:nvPr/>
        </p:nvGrpSpPr>
        <p:grpSpPr bwMode="auto">
          <a:xfrm>
            <a:off x="6178550" y="1447800"/>
            <a:ext cx="2895600" cy="4724400"/>
            <a:chOff x="3892" y="912"/>
            <a:chExt cx="1824" cy="2976"/>
          </a:xfrm>
        </p:grpSpPr>
        <p:sp>
          <p:nvSpPr>
            <p:cNvPr id="34928" name="AutoShape 112"/>
            <p:cNvSpPr>
              <a:spLocks noChangeArrowheads="1"/>
            </p:cNvSpPr>
            <p:nvPr/>
          </p:nvSpPr>
          <p:spPr bwMode="auto">
            <a:xfrm>
              <a:off x="3892" y="912"/>
              <a:ext cx="1824" cy="2976"/>
            </a:xfrm>
            <a:prstGeom prst="vertic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7" name="Text Box 111"/>
            <p:cNvSpPr txBox="1">
              <a:spLocks noChangeArrowheads="1"/>
            </p:cNvSpPr>
            <p:nvPr/>
          </p:nvSpPr>
          <p:spPr bwMode="auto">
            <a:xfrm>
              <a:off x="4253" y="1968"/>
              <a:ext cx="1200" cy="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en-US" b="0">
                  <a:solidFill>
                    <a:srgbClr val="0000FF"/>
                  </a:solidFill>
                </a:rPr>
                <a:t>ChuyÓn c¸c hçn sè thµnh ph©n sè</a:t>
              </a:r>
            </a:p>
          </p:txBody>
        </p:sp>
        <p:sp>
          <p:nvSpPr>
            <p:cNvPr id="34929" name="Text Box 113"/>
            <p:cNvSpPr txBox="1">
              <a:spLocks noChangeArrowheads="1"/>
            </p:cNvSpPr>
            <p:nvPr/>
          </p:nvSpPr>
          <p:spPr bwMode="auto">
            <a:xfrm>
              <a:off x="4187" y="1224"/>
              <a:ext cx="1167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400" b="0">
                  <a:solidFill>
                    <a:srgbClr val="CC66FF"/>
                  </a:solidFill>
                  <a:latin typeface=".VnAristote" pitchFamily="34" charset="0"/>
                </a:rPr>
                <a:t>C¸ch lµm:</a:t>
              </a:r>
            </a:p>
          </p:txBody>
        </p:sp>
        <p:sp>
          <p:nvSpPr>
            <p:cNvPr id="34930" name="Text Box 114"/>
            <p:cNvSpPr txBox="1">
              <a:spLocks noChangeArrowheads="1"/>
            </p:cNvSpPr>
            <p:nvPr/>
          </p:nvSpPr>
          <p:spPr bwMode="auto">
            <a:xfrm>
              <a:off x="4073" y="1616"/>
              <a:ext cx="776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200">
                  <a:latin typeface=".VnPark" pitchFamily="34" charset="0"/>
                </a:rPr>
                <a:t>B­íc 1:</a:t>
              </a:r>
            </a:p>
          </p:txBody>
        </p:sp>
        <p:sp>
          <p:nvSpPr>
            <p:cNvPr id="34931" name="Text Box 115"/>
            <p:cNvSpPr txBox="1">
              <a:spLocks noChangeArrowheads="1"/>
            </p:cNvSpPr>
            <p:nvPr/>
          </p:nvSpPr>
          <p:spPr bwMode="auto">
            <a:xfrm>
              <a:off x="4128" y="2736"/>
              <a:ext cx="817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200">
                  <a:latin typeface=".VnPark" pitchFamily="34" charset="0"/>
                </a:rPr>
                <a:t>B­íc 2:</a:t>
              </a:r>
            </a:p>
          </p:txBody>
        </p:sp>
        <p:sp>
          <p:nvSpPr>
            <p:cNvPr id="34932" name="Text Box 116"/>
            <p:cNvSpPr txBox="1">
              <a:spLocks noChangeArrowheads="1"/>
            </p:cNvSpPr>
            <p:nvPr/>
          </p:nvSpPr>
          <p:spPr bwMode="auto">
            <a:xfrm>
              <a:off x="4176" y="3120"/>
              <a:ext cx="134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solidFill>
                    <a:srgbClr val="0000FF"/>
                  </a:solidFill>
                </a:rPr>
                <a:t>Thùc hiÖn phÐp tÝnh.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85800" y="1600200"/>
            <a:ext cx="4191000" cy="685800"/>
            <a:chOff x="912" y="576"/>
            <a:chExt cx="2640" cy="432"/>
          </a:xfrm>
        </p:grpSpPr>
        <p:sp>
          <p:nvSpPr>
            <p:cNvPr id="35845" name="AutoShape 17"/>
            <p:cNvSpPr>
              <a:spLocks noChangeArrowheads="1"/>
            </p:cNvSpPr>
            <p:nvPr/>
          </p:nvSpPr>
          <p:spPr bwMode="auto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46" name="Oval 18"/>
            <p:cNvSpPr>
              <a:spLocks noChangeArrowheads="1"/>
            </p:cNvSpPr>
            <p:nvPr/>
          </p:nvSpPr>
          <p:spPr bwMode="auto">
            <a:xfrm rot="1758052">
              <a:off x="926" y="59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47" name="Oval 19"/>
            <p:cNvSpPr>
              <a:spLocks noChangeArrowheads="1"/>
            </p:cNvSpPr>
            <p:nvPr/>
          </p:nvSpPr>
          <p:spPr bwMode="auto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48" name="Oval 20"/>
            <p:cNvSpPr>
              <a:spLocks noChangeArrowheads="1"/>
            </p:cNvSpPr>
            <p:nvPr/>
          </p:nvSpPr>
          <p:spPr bwMode="auto">
            <a:xfrm>
              <a:off x="963" y="602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49" name="Text Box 21"/>
            <p:cNvSpPr txBox="1">
              <a:spLocks noChangeArrowheads="1"/>
            </p:cNvSpPr>
            <p:nvPr/>
          </p:nvSpPr>
          <p:spPr bwMode="auto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cs typeface="Arial" charset="0"/>
                </a:rPr>
                <a:t>Click to add Title</a:t>
              </a:r>
            </a:p>
          </p:txBody>
        </p:sp>
        <p:sp>
          <p:nvSpPr>
            <p:cNvPr id="35850" name="Text Box 22"/>
            <p:cNvSpPr txBox="1">
              <a:spLocks noChangeArrowheads="1"/>
            </p:cNvSpPr>
            <p:nvPr/>
          </p:nvSpPr>
          <p:spPr bwMode="auto">
            <a:xfrm>
              <a:off x="1032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5851" name="AutoShape 23"/>
            <p:cNvSpPr>
              <a:spLocks noChangeArrowheads="1"/>
            </p:cNvSpPr>
            <p:nvPr/>
          </p:nvSpPr>
          <p:spPr bwMode="gray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52" name="Oval 24"/>
            <p:cNvSpPr>
              <a:spLocks noChangeArrowheads="1"/>
            </p:cNvSpPr>
            <p:nvPr/>
          </p:nvSpPr>
          <p:spPr bwMode="gray">
            <a:xfrm rot="1758052">
              <a:off x="926" y="591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53" name="Oval 25"/>
            <p:cNvSpPr>
              <a:spLocks noChangeArrowheads="1"/>
            </p:cNvSpPr>
            <p:nvPr/>
          </p:nvSpPr>
          <p:spPr bwMode="gray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54" name="Text Box 26"/>
            <p:cNvSpPr txBox="1">
              <a:spLocks noChangeArrowheads="1"/>
            </p:cNvSpPr>
            <p:nvPr/>
          </p:nvSpPr>
          <p:spPr bwMode="gray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pic>
          <p:nvPicPr>
            <p:cNvPr id="35855" name="Picture 27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600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6" name="Text Box 28"/>
            <p:cNvSpPr txBox="1">
              <a:spLocks noChangeArrowheads="1"/>
            </p:cNvSpPr>
            <p:nvPr/>
          </p:nvSpPr>
          <p:spPr bwMode="gray">
            <a:xfrm>
              <a:off x="1056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5857" name="Text Box 17"/>
            <p:cNvSpPr txBox="1">
              <a:spLocks noChangeArrowheads="1"/>
            </p:cNvSpPr>
            <p:nvPr/>
          </p:nvSpPr>
          <p:spPr bwMode="auto">
            <a:xfrm>
              <a:off x="1488" y="594"/>
              <a:ext cx="197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 b="0">
                  <a:solidFill>
                    <a:srgbClr val="FFFF00"/>
                  </a:solidFill>
                </a:rPr>
                <a:t>Chän ®¸p ¸n ®óng:</a:t>
              </a:r>
            </a:p>
          </p:txBody>
        </p:sp>
      </p:grpSp>
      <p:pic>
        <p:nvPicPr>
          <p:cNvPr id="35865" name="Picture 25" descr="A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388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66" name="Picture 26" descr="D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35814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67" name="Picture 27" descr="C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353536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68" name="Picture 28" descr="B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869" name="Group 29"/>
          <p:cNvGrpSpPr>
            <a:grpSpLocks/>
          </p:cNvGrpSpPr>
          <p:nvPr/>
        </p:nvGrpSpPr>
        <p:grpSpPr bwMode="auto">
          <a:xfrm>
            <a:off x="5024438" y="2655888"/>
            <a:ext cx="514350" cy="806450"/>
            <a:chOff x="2540" y="1673"/>
            <a:chExt cx="324" cy="508"/>
          </a:xfrm>
        </p:grpSpPr>
        <p:sp>
          <p:nvSpPr>
            <p:cNvPr id="35870" name="Text Box 30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872" name="Group 32"/>
          <p:cNvGrpSpPr>
            <a:grpSpLocks/>
          </p:cNvGrpSpPr>
          <p:nvPr/>
        </p:nvGrpSpPr>
        <p:grpSpPr bwMode="auto">
          <a:xfrm>
            <a:off x="7473950" y="2667000"/>
            <a:ext cx="679450" cy="806450"/>
            <a:chOff x="2488" y="1673"/>
            <a:chExt cx="428" cy="508"/>
          </a:xfrm>
        </p:grpSpPr>
        <p:sp>
          <p:nvSpPr>
            <p:cNvPr id="35873" name="Text Box 3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488" y="1673"/>
              <a:ext cx="428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103</a:t>
              </a:r>
            </a:p>
          </p:txBody>
        </p:sp>
        <p:sp>
          <p:nvSpPr>
            <p:cNvPr id="35874" name="Line 34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875" name="Group 35"/>
          <p:cNvGrpSpPr>
            <a:grpSpLocks/>
          </p:cNvGrpSpPr>
          <p:nvPr/>
        </p:nvGrpSpPr>
        <p:grpSpPr bwMode="auto">
          <a:xfrm>
            <a:off x="5035550" y="3505200"/>
            <a:ext cx="679450" cy="806450"/>
            <a:chOff x="2488" y="1673"/>
            <a:chExt cx="428" cy="508"/>
          </a:xfrm>
        </p:grpSpPr>
        <p:sp>
          <p:nvSpPr>
            <p:cNvPr id="35876" name="Text Box 3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488" y="1673"/>
              <a:ext cx="428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878" name="Group 38"/>
          <p:cNvGrpSpPr>
            <a:grpSpLocks/>
          </p:cNvGrpSpPr>
          <p:nvPr/>
        </p:nvGrpSpPr>
        <p:grpSpPr bwMode="auto">
          <a:xfrm>
            <a:off x="7632700" y="3505200"/>
            <a:ext cx="514350" cy="806450"/>
            <a:chOff x="2540" y="1673"/>
            <a:chExt cx="324" cy="508"/>
          </a:xfrm>
        </p:grpSpPr>
        <p:sp>
          <p:nvSpPr>
            <p:cNvPr id="35879" name="Text Box 3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98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5880" name="Line 40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5887" name="Picture 47" descr="A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473551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88" name="Picture 48" descr="D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013" y="557371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89" name="Picture 49" descr="C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27675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90" name="Picture 50" descr="B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013" y="473551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891" name="Group 51"/>
          <p:cNvGrpSpPr>
            <a:grpSpLocks/>
          </p:cNvGrpSpPr>
          <p:nvPr/>
        </p:nvGrpSpPr>
        <p:grpSpPr bwMode="auto">
          <a:xfrm>
            <a:off x="5065713" y="4648200"/>
            <a:ext cx="514350" cy="806450"/>
            <a:chOff x="2540" y="1673"/>
            <a:chExt cx="324" cy="508"/>
          </a:xfrm>
        </p:grpSpPr>
        <p:sp>
          <p:nvSpPr>
            <p:cNvPr id="35892" name="Text Box 5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63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894" name="Group 54"/>
          <p:cNvGrpSpPr>
            <a:grpSpLocks/>
          </p:cNvGrpSpPr>
          <p:nvPr/>
        </p:nvGrpSpPr>
        <p:grpSpPr bwMode="auto">
          <a:xfrm>
            <a:off x="7502525" y="4659313"/>
            <a:ext cx="514350" cy="806450"/>
            <a:chOff x="2540" y="1673"/>
            <a:chExt cx="324" cy="508"/>
          </a:xfrm>
        </p:grpSpPr>
        <p:sp>
          <p:nvSpPr>
            <p:cNvPr id="35895" name="Text Box 55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56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897" name="Group 57"/>
          <p:cNvGrpSpPr>
            <a:grpSpLocks/>
          </p:cNvGrpSpPr>
          <p:nvPr/>
        </p:nvGrpSpPr>
        <p:grpSpPr bwMode="auto">
          <a:xfrm>
            <a:off x="5064125" y="5497513"/>
            <a:ext cx="514350" cy="806450"/>
            <a:chOff x="2540" y="1673"/>
            <a:chExt cx="324" cy="508"/>
          </a:xfrm>
        </p:grpSpPr>
        <p:sp>
          <p:nvSpPr>
            <p:cNvPr id="35898" name="Text Box 58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60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00" name="Group 60"/>
          <p:cNvGrpSpPr>
            <a:grpSpLocks/>
          </p:cNvGrpSpPr>
          <p:nvPr/>
        </p:nvGrpSpPr>
        <p:grpSpPr bwMode="auto">
          <a:xfrm>
            <a:off x="7496175" y="5497513"/>
            <a:ext cx="679450" cy="806450"/>
            <a:chOff x="2488" y="1673"/>
            <a:chExt cx="428" cy="508"/>
          </a:xfrm>
        </p:grpSpPr>
        <p:sp>
          <p:nvSpPr>
            <p:cNvPr id="35901" name="Text Box 61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488" y="1673"/>
              <a:ext cx="428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</p:txBody>
        </p:sp>
        <p:sp>
          <p:nvSpPr>
            <p:cNvPr id="35902" name="Line 62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03" name="Group 63"/>
          <p:cNvGrpSpPr>
            <a:grpSpLocks/>
          </p:cNvGrpSpPr>
          <p:nvPr/>
        </p:nvGrpSpPr>
        <p:grpSpPr bwMode="auto">
          <a:xfrm>
            <a:off x="1395413" y="2971800"/>
            <a:ext cx="1728787" cy="1033463"/>
            <a:chOff x="912" y="2102"/>
            <a:chExt cx="1089" cy="651"/>
          </a:xfrm>
        </p:grpSpPr>
        <p:grpSp>
          <p:nvGrpSpPr>
            <p:cNvPr id="35904" name="Group 64"/>
            <p:cNvGrpSpPr>
              <a:grpSpLocks/>
            </p:cNvGrpSpPr>
            <p:nvPr/>
          </p:nvGrpSpPr>
          <p:grpSpPr bwMode="auto">
            <a:xfrm>
              <a:off x="912" y="2102"/>
              <a:ext cx="439" cy="634"/>
              <a:chOff x="2393" y="3216"/>
              <a:chExt cx="439" cy="634"/>
            </a:xfrm>
          </p:grpSpPr>
          <p:grpSp>
            <p:nvGrpSpPr>
              <p:cNvPr id="35905" name="Group 65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590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7</a:t>
                  </a:r>
                </a:p>
              </p:txBody>
            </p:sp>
            <p:sp>
              <p:nvSpPr>
                <p:cNvPr id="35907" name="Line 67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5908" name="Text Box 68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9</a:t>
                </a:r>
              </a:p>
            </p:txBody>
          </p:sp>
        </p:grpSp>
        <p:grpSp>
          <p:nvGrpSpPr>
            <p:cNvPr id="35909" name="Group 69"/>
            <p:cNvGrpSpPr>
              <a:grpSpLocks/>
            </p:cNvGrpSpPr>
            <p:nvPr/>
          </p:nvGrpSpPr>
          <p:grpSpPr bwMode="auto">
            <a:xfrm>
              <a:off x="1562" y="2119"/>
              <a:ext cx="439" cy="634"/>
              <a:chOff x="2393" y="3216"/>
              <a:chExt cx="439" cy="634"/>
            </a:xfrm>
          </p:grpSpPr>
          <p:grpSp>
            <p:nvGrpSpPr>
              <p:cNvPr id="35910" name="Group 70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5911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7</a:t>
                  </a:r>
                </a:p>
              </p:txBody>
            </p:sp>
            <p:sp>
              <p:nvSpPr>
                <p:cNvPr id="35912" name="Line 72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5913" name="Text Box 73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5</a:t>
                </a:r>
              </a:p>
            </p:txBody>
          </p:sp>
        </p:grpSp>
        <p:sp>
          <p:nvSpPr>
            <p:cNvPr id="35914" name="Text Box 74"/>
            <p:cNvSpPr txBox="1">
              <a:spLocks noChangeArrowheads="1"/>
            </p:cNvSpPr>
            <p:nvPr/>
          </p:nvSpPr>
          <p:spPr bwMode="auto">
            <a:xfrm>
              <a:off x="1355" y="2212"/>
              <a:ext cx="25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+</a:t>
              </a:r>
            </a:p>
          </p:txBody>
        </p:sp>
      </p:grpSp>
      <p:grpSp>
        <p:nvGrpSpPr>
          <p:cNvPr id="35951" name="Group 111"/>
          <p:cNvGrpSpPr>
            <a:grpSpLocks/>
          </p:cNvGrpSpPr>
          <p:nvPr/>
        </p:nvGrpSpPr>
        <p:grpSpPr bwMode="auto">
          <a:xfrm>
            <a:off x="1336675" y="4800600"/>
            <a:ext cx="1952625" cy="1030288"/>
            <a:chOff x="842" y="3024"/>
            <a:chExt cx="1230" cy="649"/>
          </a:xfrm>
        </p:grpSpPr>
        <p:grpSp>
          <p:nvGrpSpPr>
            <p:cNvPr id="35917" name="Group 77"/>
            <p:cNvGrpSpPr>
              <a:grpSpLocks/>
            </p:cNvGrpSpPr>
            <p:nvPr/>
          </p:nvGrpSpPr>
          <p:grpSpPr bwMode="auto">
            <a:xfrm>
              <a:off x="1103" y="3039"/>
              <a:ext cx="356" cy="634"/>
              <a:chOff x="1122" y="1330"/>
              <a:chExt cx="356" cy="634"/>
            </a:xfrm>
          </p:grpSpPr>
          <p:sp>
            <p:nvSpPr>
              <p:cNvPr id="35918" name="Text Box 78"/>
              <p:cNvSpPr txBox="1">
                <a:spLocks noChangeArrowheads="1"/>
              </p:cNvSpPr>
              <p:nvPr/>
            </p:nvSpPr>
            <p:spPr bwMode="auto">
              <a:xfrm>
                <a:off x="1122" y="1330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10</a:t>
                </a:r>
              </a:p>
            </p:txBody>
          </p:sp>
          <p:sp>
            <p:nvSpPr>
              <p:cNvPr id="35919" name="Line 79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920" name="Text Box 80"/>
            <p:cNvSpPr txBox="1">
              <a:spLocks noChangeArrowheads="1"/>
            </p:cNvSpPr>
            <p:nvPr/>
          </p:nvSpPr>
          <p:spPr bwMode="auto">
            <a:xfrm>
              <a:off x="842" y="3168"/>
              <a:ext cx="35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10</a:t>
              </a:r>
            </a:p>
          </p:txBody>
        </p:sp>
        <p:grpSp>
          <p:nvGrpSpPr>
            <p:cNvPr id="35921" name="Group 81"/>
            <p:cNvGrpSpPr>
              <a:grpSpLocks/>
            </p:cNvGrpSpPr>
            <p:nvPr/>
          </p:nvGrpSpPr>
          <p:grpSpPr bwMode="auto">
            <a:xfrm>
              <a:off x="1573" y="3024"/>
              <a:ext cx="499" cy="634"/>
              <a:chOff x="2393" y="3216"/>
              <a:chExt cx="499" cy="634"/>
            </a:xfrm>
          </p:grpSpPr>
          <p:grpSp>
            <p:nvGrpSpPr>
              <p:cNvPr id="35922" name="Group 82"/>
              <p:cNvGrpSpPr>
                <a:grpSpLocks/>
              </p:cNvGrpSpPr>
              <p:nvPr/>
            </p:nvGrpSpPr>
            <p:grpSpPr bwMode="auto">
              <a:xfrm>
                <a:off x="2536" y="3216"/>
                <a:ext cx="356" cy="634"/>
                <a:chOff x="1122" y="1330"/>
                <a:chExt cx="356" cy="634"/>
              </a:xfrm>
            </p:grpSpPr>
            <p:sp>
              <p:nvSpPr>
                <p:cNvPr id="35923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1122" y="1330"/>
                  <a:ext cx="35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7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10</a:t>
                  </a:r>
                </a:p>
              </p:txBody>
            </p:sp>
            <p:sp>
              <p:nvSpPr>
                <p:cNvPr id="35924" name="Line 84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5925" name="Text Box 85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4</a:t>
                </a:r>
              </a:p>
            </p:txBody>
          </p:sp>
        </p:grpSp>
        <p:sp>
          <p:nvSpPr>
            <p:cNvPr id="35926" name="Text Box 86"/>
            <p:cNvSpPr txBox="1">
              <a:spLocks noChangeArrowheads="1"/>
            </p:cNvSpPr>
            <p:nvPr/>
          </p:nvSpPr>
          <p:spPr bwMode="auto">
            <a:xfrm>
              <a:off x="1407" y="3157"/>
              <a:ext cx="19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-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5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5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9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685800" y="1600200"/>
            <a:ext cx="4191000" cy="685800"/>
            <a:chOff x="912" y="576"/>
            <a:chExt cx="2640" cy="432"/>
          </a:xfrm>
        </p:grpSpPr>
        <p:sp>
          <p:nvSpPr>
            <p:cNvPr id="36869" name="AutoShape 17"/>
            <p:cNvSpPr>
              <a:spLocks noChangeArrowheads="1"/>
            </p:cNvSpPr>
            <p:nvPr/>
          </p:nvSpPr>
          <p:spPr bwMode="auto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70" name="Oval 18"/>
            <p:cNvSpPr>
              <a:spLocks noChangeArrowheads="1"/>
            </p:cNvSpPr>
            <p:nvPr/>
          </p:nvSpPr>
          <p:spPr bwMode="auto">
            <a:xfrm rot="1758052">
              <a:off x="926" y="59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71" name="Oval 19"/>
            <p:cNvSpPr>
              <a:spLocks noChangeArrowheads="1"/>
            </p:cNvSpPr>
            <p:nvPr/>
          </p:nvSpPr>
          <p:spPr bwMode="auto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72" name="Oval 20"/>
            <p:cNvSpPr>
              <a:spLocks noChangeArrowheads="1"/>
            </p:cNvSpPr>
            <p:nvPr/>
          </p:nvSpPr>
          <p:spPr bwMode="auto">
            <a:xfrm>
              <a:off x="963" y="602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73" name="Text Box 21"/>
            <p:cNvSpPr txBox="1">
              <a:spLocks noChangeArrowheads="1"/>
            </p:cNvSpPr>
            <p:nvPr/>
          </p:nvSpPr>
          <p:spPr bwMode="auto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cs typeface="Arial" charset="0"/>
                </a:rPr>
                <a:t>Click to add Title</a:t>
              </a:r>
            </a:p>
          </p:txBody>
        </p:sp>
        <p:sp>
          <p:nvSpPr>
            <p:cNvPr id="36874" name="Text Box 22"/>
            <p:cNvSpPr txBox="1">
              <a:spLocks noChangeArrowheads="1"/>
            </p:cNvSpPr>
            <p:nvPr/>
          </p:nvSpPr>
          <p:spPr bwMode="auto">
            <a:xfrm>
              <a:off x="1032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6875" name="AutoShape 23"/>
            <p:cNvSpPr>
              <a:spLocks noChangeArrowheads="1"/>
            </p:cNvSpPr>
            <p:nvPr/>
          </p:nvSpPr>
          <p:spPr bwMode="gray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76" name="Oval 24"/>
            <p:cNvSpPr>
              <a:spLocks noChangeArrowheads="1"/>
            </p:cNvSpPr>
            <p:nvPr/>
          </p:nvSpPr>
          <p:spPr bwMode="gray">
            <a:xfrm rot="1758052">
              <a:off x="926" y="591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77" name="Oval 25"/>
            <p:cNvSpPr>
              <a:spLocks noChangeArrowheads="1"/>
            </p:cNvSpPr>
            <p:nvPr/>
          </p:nvSpPr>
          <p:spPr bwMode="gray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78" name="Text Box 26"/>
            <p:cNvSpPr txBox="1">
              <a:spLocks noChangeArrowheads="1"/>
            </p:cNvSpPr>
            <p:nvPr/>
          </p:nvSpPr>
          <p:spPr bwMode="gray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pic>
          <p:nvPicPr>
            <p:cNvPr id="36879" name="Picture 27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600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80" name="Text Box 28"/>
            <p:cNvSpPr txBox="1">
              <a:spLocks noChangeArrowheads="1"/>
            </p:cNvSpPr>
            <p:nvPr/>
          </p:nvSpPr>
          <p:spPr bwMode="gray">
            <a:xfrm>
              <a:off x="1056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1488" y="594"/>
              <a:ext cx="197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 b="0">
                  <a:solidFill>
                    <a:srgbClr val="FFFF00"/>
                  </a:solidFill>
                </a:rPr>
                <a:t>Chän ®¸p ¸n ®óng:</a:t>
              </a:r>
            </a:p>
          </p:txBody>
        </p:sp>
      </p:grpSp>
      <p:pic>
        <p:nvPicPr>
          <p:cNvPr id="36882" name="Picture 18" descr="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388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83" name="Picture 19" descr="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35814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84" name="Picture 20" descr="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353536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85" name="Picture 21" descr="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886" name="Group 22"/>
          <p:cNvGrpSpPr>
            <a:grpSpLocks/>
          </p:cNvGrpSpPr>
          <p:nvPr/>
        </p:nvGrpSpPr>
        <p:grpSpPr bwMode="auto">
          <a:xfrm>
            <a:off x="5024438" y="2655888"/>
            <a:ext cx="514350" cy="806450"/>
            <a:chOff x="2540" y="1673"/>
            <a:chExt cx="324" cy="508"/>
          </a:xfrm>
        </p:grpSpPr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51</a:t>
              </a:r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889" name="Group 25"/>
          <p:cNvGrpSpPr>
            <a:grpSpLocks/>
          </p:cNvGrpSpPr>
          <p:nvPr/>
        </p:nvGrpSpPr>
        <p:grpSpPr bwMode="auto">
          <a:xfrm>
            <a:off x="7556500" y="2667000"/>
            <a:ext cx="514350" cy="806450"/>
            <a:chOff x="2540" y="1673"/>
            <a:chExt cx="324" cy="508"/>
          </a:xfrm>
        </p:grpSpPr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51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35</a:t>
              </a:r>
            </a:p>
          </p:txBody>
        </p:sp>
        <p:sp>
          <p:nvSpPr>
            <p:cNvPr id="36891" name="Line 2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892" name="Group 28"/>
          <p:cNvGrpSpPr>
            <a:grpSpLocks/>
          </p:cNvGrpSpPr>
          <p:nvPr/>
        </p:nvGrpSpPr>
        <p:grpSpPr bwMode="auto">
          <a:xfrm>
            <a:off x="5118100" y="3505200"/>
            <a:ext cx="514350" cy="806450"/>
            <a:chOff x="2540" y="1673"/>
            <a:chExt cx="324" cy="508"/>
          </a:xfrm>
        </p:grpSpPr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51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895" name="Group 31"/>
          <p:cNvGrpSpPr>
            <a:grpSpLocks/>
          </p:cNvGrpSpPr>
          <p:nvPr/>
        </p:nvGrpSpPr>
        <p:grpSpPr bwMode="auto">
          <a:xfrm>
            <a:off x="7632700" y="3505200"/>
            <a:ext cx="514350" cy="806450"/>
            <a:chOff x="2540" y="1673"/>
            <a:chExt cx="324" cy="508"/>
          </a:xfrm>
        </p:grpSpPr>
        <p:sp>
          <p:nvSpPr>
            <p:cNvPr id="36896" name="Text Box 32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18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35</a:t>
              </a:r>
            </a:p>
          </p:txBody>
        </p:sp>
        <p:sp>
          <p:nvSpPr>
            <p:cNvPr id="36897" name="Line 33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6898" name="Picture 34" descr="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388" y="48006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99" name="Picture 35" descr="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56388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900" name="Picture 36" descr="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559276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901" name="Picture 37" descr="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48006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902" name="Group 38"/>
          <p:cNvGrpSpPr>
            <a:grpSpLocks/>
          </p:cNvGrpSpPr>
          <p:nvPr/>
        </p:nvGrpSpPr>
        <p:grpSpPr bwMode="auto">
          <a:xfrm>
            <a:off x="5119688" y="4713288"/>
            <a:ext cx="514350" cy="806450"/>
            <a:chOff x="2540" y="1673"/>
            <a:chExt cx="324" cy="508"/>
          </a:xfrm>
        </p:grpSpPr>
        <p:sp>
          <p:nvSpPr>
            <p:cNvPr id="36903" name="Text Box 39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49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30</a:t>
              </a:r>
            </a:p>
          </p:txBody>
        </p:sp>
        <p:sp>
          <p:nvSpPr>
            <p:cNvPr id="36904" name="Line 40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05" name="Group 41"/>
          <p:cNvGrpSpPr>
            <a:grpSpLocks/>
          </p:cNvGrpSpPr>
          <p:nvPr/>
        </p:nvGrpSpPr>
        <p:grpSpPr bwMode="auto">
          <a:xfrm>
            <a:off x="7621588" y="4724400"/>
            <a:ext cx="381000" cy="806450"/>
            <a:chOff x="2581" y="1673"/>
            <a:chExt cx="240" cy="508"/>
          </a:xfrm>
        </p:grpSpPr>
        <p:sp>
          <p:nvSpPr>
            <p:cNvPr id="36906" name="Text Box 42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36907" name="Line 43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08" name="Group 44"/>
          <p:cNvGrpSpPr>
            <a:grpSpLocks/>
          </p:cNvGrpSpPr>
          <p:nvPr/>
        </p:nvGrpSpPr>
        <p:grpSpPr bwMode="auto">
          <a:xfrm>
            <a:off x="5035550" y="5562600"/>
            <a:ext cx="679450" cy="806450"/>
            <a:chOff x="2488" y="1673"/>
            <a:chExt cx="428" cy="508"/>
          </a:xfrm>
        </p:grpSpPr>
        <p:sp>
          <p:nvSpPr>
            <p:cNvPr id="36909" name="Text Box 45"/>
            <p:cNvSpPr txBox="1">
              <a:spLocks noChangeArrowheads="1"/>
            </p:cNvSpPr>
            <p:nvPr/>
          </p:nvSpPr>
          <p:spPr bwMode="auto">
            <a:xfrm>
              <a:off x="2488" y="1673"/>
              <a:ext cx="428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224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12</a:t>
              </a:r>
            </a:p>
          </p:txBody>
        </p:sp>
        <p:sp>
          <p:nvSpPr>
            <p:cNvPr id="36910" name="Line 46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11" name="Group 47"/>
          <p:cNvGrpSpPr>
            <a:grpSpLocks/>
          </p:cNvGrpSpPr>
          <p:nvPr/>
        </p:nvGrpSpPr>
        <p:grpSpPr bwMode="auto">
          <a:xfrm>
            <a:off x="7632700" y="5562600"/>
            <a:ext cx="514350" cy="806450"/>
            <a:chOff x="2540" y="1673"/>
            <a:chExt cx="324" cy="508"/>
          </a:xfrm>
        </p:grpSpPr>
        <p:sp>
          <p:nvSpPr>
            <p:cNvPr id="36912" name="Text Box 48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49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15</a:t>
              </a:r>
            </a:p>
          </p:txBody>
        </p:sp>
        <p:sp>
          <p:nvSpPr>
            <p:cNvPr id="36913" name="Line 49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38" name="Group 74"/>
          <p:cNvGrpSpPr>
            <a:grpSpLocks/>
          </p:cNvGrpSpPr>
          <p:nvPr/>
        </p:nvGrpSpPr>
        <p:grpSpPr bwMode="auto">
          <a:xfrm>
            <a:off x="1652588" y="4913313"/>
            <a:ext cx="1624012" cy="1030287"/>
            <a:chOff x="3312" y="3057"/>
            <a:chExt cx="1023" cy="649"/>
          </a:xfrm>
        </p:grpSpPr>
        <p:grpSp>
          <p:nvGrpSpPr>
            <p:cNvPr id="36939" name="Group 75"/>
            <p:cNvGrpSpPr>
              <a:grpSpLocks/>
            </p:cNvGrpSpPr>
            <p:nvPr/>
          </p:nvGrpSpPr>
          <p:grpSpPr bwMode="auto">
            <a:xfrm>
              <a:off x="3312" y="3072"/>
              <a:ext cx="439" cy="634"/>
              <a:chOff x="2393" y="3216"/>
              <a:chExt cx="439" cy="634"/>
            </a:xfrm>
          </p:grpSpPr>
          <p:grpSp>
            <p:nvGrpSpPr>
              <p:cNvPr id="36940" name="Group 76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6941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6</a:t>
                  </a:r>
                </a:p>
              </p:txBody>
            </p:sp>
            <p:sp>
              <p:nvSpPr>
                <p:cNvPr id="36942" name="Line 78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43" name="Text Box 79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8</a:t>
                </a:r>
              </a:p>
            </p:txBody>
          </p:sp>
        </p:grpSp>
        <p:grpSp>
          <p:nvGrpSpPr>
            <p:cNvPr id="36944" name="Group 80"/>
            <p:cNvGrpSpPr>
              <a:grpSpLocks/>
            </p:cNvGrpSpPr>
            <p:nvPr/>
          </p:nvGrpSpPr>
          <p:grpSpPr bwMode="auto">
            <a:xfrm>
              <a:off x="3896" y="3057"/>
              <a:ext cx="439" cy="634"/>
              <a:chOff x="2393" y="3216"/>
              <a:chExt cx="439" cy="634"/>
            </a:xfrm>
          </p:grpSpPr>
          <p:grpSp>
            <p:nvGrpSpPr>
              <p:cNvPr id="36945" name="Group 81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694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</p:txBody>
            </p:sp>
            <p:sp>
              <p:nvSpPr>
                <p:cNvPr id="36947" name="Line 83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48" name="Text Box 84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  <p:sp>
          <p:nvSpPr>
            <p:cNvPr id="36949" name="Text Box 85"/>
            <p:cNvSpPr txBox="1">
              <a:spLocks noChangeArrowheads="1"/>
            </p:cNvSpPr>
            <p:nvPr/>
          </p:nvSpPr>
          <p:spPr bwMode="auto">
            <a:xfrm>
              <a:off x="3737" y="3179"/>
              <a:ext cx="19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:</a:t>
              </a:r>
            </a:p>
          </p:txBody>
        </p:sp>
      </p:grpSp>
      <p:grpSp>
        <p:nvGrpSpPr>
          <p:cNvPr id="36950" name="Group 86"/>
          <p:cNvGrpSpPr>
            <a:grpSpLocks/>
          </p:cNvGrpSpPr>
          <p:nvPr/>
        </p:nvGrpSpPr>
        <p:grpSpPr bwMode="auto">
          <a:xfrm>
            <a:off x="1524000" y="2819400"/>
            <a:ext cx="1693863" cy="1017588"/>
            <a:chOff x="3504" y="2016"/>
            <a:chExt cx="1067" cy="641"/>
          </a:xfrm>
        </p:grpSpPr>
        <p:grpSp>
          <p:nvGrpSpPr>
            <p:cNvPr id="36951" name="Group 87"/>
            <p:cNvGrpSpPr>
              <a:grpSpLocks/>
            </p:cNvGrpSpPr>
            <p:nvPr/>
          </p:nvGrpSpPr>
          <p:grpSpPr bwMode="auto">
            <a:xfrm>
              <a:off x="3504" y="2016"/>
              <a:ext cx="439" cy="634"/>
              <a:chOff x="2393" y="3216"/>
              <a:chExt cx="439" cy="634"/>
            </a:xfrm>
          </p:grpSpPr>
          <p:grpSp>
            <p:nvGrpSpPr>
              <p:cNvPr id="36952" name="Group 88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6953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</p:txBody>
            </p:sp>
            <p:sp>
              <p:nvSpPr>
                <p:cNvPr id="36954" name="Line 90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55" name="Text Box 91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</p:txBody>
          </p:sp>
        </p:grpSp>
        <p:grpSp>
          <p:nvGrpSpPr>
            <p:cNvPr id="36956" name="Group 92"/>
            <p:cNvGrpSpPr>
              <a:grpSpLocks/>
            </p:cNvGrpSpPr>
            <p:nvPr/>
          </p:nvGrpSpPr>
          <p:grpSpPr bwMode="auto">
            <a:xfrm>
              <a:off x="4132" y="2023"/>
              <a:ext cx="439" cy="634"/>
              <a:chOff x="2393" y="3216"/>
              <a:chExt cx="439" cy="634"/>
            </a:xfrm>
          </p:grpSpPr>
          <p:grpSp>
            <p:nvGrpSpPr>
              <p:cNvPr id="36957" name="Group 93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6958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7</a:t>
                  </a:r>
                </a:p>
              </p:txBody>
            </p:sp>
            <p:sp>
              <p:nvSpPr>
                <p:cNvPr id="36959" name="Line 95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60" name="Text Box 96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  <p:sp>
          <p:nvSpPr>
            <p:cNvPr id="36961" name="Text Box 97"/>
            <p:cNvSpPr txBox="1">
              <a:spLocks noChangeArrowheads="1"/>
            </p:cNvSpPr>
            <p:nvPr/>
          </p:nvSpPr>
          <p:spPr bwMode="auto">
            <a:xfrm>
              <a:off x="3940" y="2123"/>
              <a:ext cx="2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6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6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3" dur="indefinite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6" dur="indefinite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9" dur="indefinite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2" dur="indefinite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0" name="Group 4"/>
          <p:cNvGrpSpPr>
            <a:grpSpLocks/>
          </p:cNvGrpSpPr>
          <p:nvPr/>
        </p:nvGrpSpPr>
        <p:grpSpPr bwMode="auto">
          <a:xfrm rot="16200000">
            <a:off x="5948363" y="3500437"/>
            <a:ext cx="4800600" cy="847725"/>
            <a:chOff x="2350" y="1008"/>
            <a:chExt cx="1826" cy="534"/>
          </a:xfrm>
        </p:grpSpPr>
        <p:pic>
          <p:nvPicPr>
            <p:cNvPr id="24581" name="Picture 5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582" name="Picture 6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583" name="Picture 7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584" name="Picture 8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585" name="Group 9"/>
          <p:cNvGrpSpPr>
            <a:grpSpLocks/>
          </p:cNvGrpSpPr>
          <p:nvPr/>
        </p:nvGrpSpPr>
        <p:grpSpPr bwMode="auto">
          <a:xfrm rot="16200000">
            <a:off x="-1443037" y="3729037"/>
            <a:ext cx="4800600" cy="847725"/>
            <a:chOff x="2350" y="1008"/>
            <a:chExt cx="1826" cy="534"/>
          </a:xfrm>
        </p:grpSpPr>
        <p:pic>
          <p:nvPicPr>
            <p:cNvPr id="24586" name="Picture 10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587" name="Picture 11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588" name="Picture 12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589" name="Picture 13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7162800" y="228600"/>
          <a:ext cx="19812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5" name="Clip" r:id="rId4" imgW="2082600" imgH="3003480" progId="MS_ClipArt_Gallery.2">
                  <p:embed/>
                </p:oleObj>
              </mc:Choice>
              <mc:Fallback>
                <p:oleObj name="Clip" r:id="rId4" imgW="2082600" imgH="3003480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28600"/>
                        <a:ext cx="198120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2" name="Freeform 16"/>
          <p:cNvSpPr>
            <a:spLocks/>
          </p:cNvSpPr>
          <p:nvPr/>
        </p:nvSpPr>
        <p:spPr bwMode="auto">
          <a:xfrm>
            <a:off x="2012950" y="617538"/>
            <a:ext cx="5410200" cy="5791200"/>
          </a:xfrm>
          <a:custGeom>
            <a:avLst/>
            <a:gdLst>
              <a:gd name="T0" fmla="*/ 3365 w 5713"/>
              <a:gd name="T1" fmla="*/ 58 h 4320"/>
              <a:gd name="T2" fmla="*/ 3390 w 5713"/>
              <a:gd name="T3" fmla="*/ 142 h 4320"/>
              <a:gd name="T4" fmla="*/ 3613 w 5713"/>
              <a:gd name="T5" fmla="*/ 187 h 4320"/>
              <a:gd name="T6" fmla="*/ 4015 w 5713"/>
              <a:gd name="T7" fmla="*/ 178 h 4320"/>
              <a:gd name="T8" fmla="*/ 4051 w 5713"/>
              <a:gd name="T9" fmla="*/ 310 h 4320"/>
              <a:gd name="T10" fmla="*/ 3735 w 5713"/>
              <a:gd name="T11" fmla="*/ 420 h 4320"/>
              <a:gd name="T12" fmla="*/ 3794 w 5713"/>
              <a:gd name="T13" fmla="*/ 514 h 4320"/>
              <a:gd name="T14" fmla="*/ 3699 w 5713"/>
              <a:gd name="T15" fmla="*/ 610 h 4320"/>
              <a:gd name="T16" fmla="*/ 3576 w 5713"/>
              <a:gd name="T17" fmla="*/ 663 h 4320"/>
              <a:gd name="T18" fmla="*/ 3529 w 5713"/>
              <a:gd name="T19" fmla="*/ 765 h 4320"/>
              <a:gd name="T20" fmla="*/ 3699 w 5713"/>
              <a:gd name="T21" fmla="*/ 779 h 4320"/>
              <a:gd name="T22" fmla="*/ 3838 w 5713"/>
              <a:gd name="T23" fmla="*/ 866 h 4320"/>
              <a:gd name="T24" fmla="*/ 3855 w 5713"/>
              <a:gd name="T25" fmla="*/ 996 h 4320"/>
              <a:gd name="T26" fmla="*/ 4086 w 5713"/>
              <a:gd name="T27" fmla="*/ 1008 h 4320"/>
              <a:gd name="T28" fmla="*/ 4093 w 5713"/>
              <a:gd name="T29" fmla="*/ 1019 h 4320"/>
              <a:gd name="T30" fmla="*/ 4213 w 5713"/>
              <a:gd name="T31" fmla="*/ 990 h 4320"/>
              <a:gd name="T32" fmla="*/ 4402 w 5713"/>
              <a:gd name="T33" fmla="*/ 1022 h 4320"/>
              <a:gd name="T34" fmla="*/ 5351 w 5713"/>
              <a:gd name="T35" fmla="*/ 1452 h 4320"/>
              <a:gd name="T36" fmla="*/ 5642 w 5713"/>
              <a:gd name="T37" fmla="*/ 1563 h 4320"/>
              <a:gd name="T38" fmla="*/ 5637 w 5713"/>
              <a:gd name="T39" fmla="*/ 1877 h 4320"/>
              <a:gd name="T40" fmla="*/ 5417 w 5713"/>
              <a:gd name="T41" fmla="*/ 2071 h 4320"/>
              <a:gd name="T42" fmla="*/ 5321 w 5713"/>
              <a:gd name="T43" fmla="*/ 2666 h 4320"/>
              <a:gd name="T44" fmla="*/ 5311 w 5713"/>
              <a:gd name="T45" fmla="*/ 2755 h 4320"/>
              <a:gd name="T46" fmla="*/ 4581 w 5713"/>
              <a:gd name="T47" fmla="*/ 3818 h 4320"/>
              <a:gd name="T48" fmla="*/ 4260 w 5713"/>
              <a:gd name="T49" fmla="*/ 3877 h 4320"/>
              <a:gd name="T50" fmla="*/ 4554 w 5713"/>
              <a:gd name="T51" fmla="*/ 4005 h 4320"/>
              <a:gd name="T52" fmla="*/ 4525 w 5713"/>
              <a:gd name="T53" fmla="*/ 4188 h 4320"/>
              <a:gd name="T54" fmla="*/ 3961 w 5713"/>
              <a:gd name="T55" fmla="*/ 4303 h 4320"/>
              <a:gd name="T56" fmla="*/ 3451 w 5713"/>
              <a:gd name="T57" fmla="*/ 4237 h 4320"/>
              <a:gd name="T58" fmla="*/ 3194 w 5713"/>
              <a:gd name="T59" fmla="*/ 4093 h 4320"/>
              <a:gd name="T60" fmla="*/ 2990 w 5713"/>
              <a:gd name="T61" fmla="*/ 3942 h 4320"/>
              <a:gd name="T62" fmla="*/ 3034 w 5713"/>
              <a:gd name="T63" fmla="*/ 3838 h 4320"/>
              <a:gd name="T64" fmla="*/ 2789 w 5713"/>
              <a:gd name="T65" fmla="*/ 3815 h 4320"/>
              <a:gd name="T66" fmla="*/ 2632 w 5713"/>
              <a:gd name="T67" fmla="*/ 3852 h 4320"/>
              <a:gd name="T68" fmla="*/ 2598 w 5713"/>
              <a:gd name="T69" fmla="*/ 3974 h 4320"/>
              <a:gd name="T70" fmla="*/ 2478 w 5713"/>
              <a:gd name="T71" fmla="*/ 4184 h 4320"/>
              <a:gd name="T72" fmla="*/ 2169 w 5713"/>
              <a:gd name="T73" fmla="*/ 4316 h 4320"/>
              <a:gd name="T74" fmla="*/ 1723 w 5713"/>
              <a:gd name="T75" fmla="*/ 4236 h 4320"/>
              <a:gd name="T76" fmla="*/ 1515 w 5713"/>
              <a:gd name="T77" fmla="*/ 4069 h 4320"/>
              <a:gd name="T78" fmla="*/ 1203 w 5713"/>
              <a:gd name="T79" fmla="*/ 3952 h 4320"/>
              <a:gd name="T80" fmla="*/ 1017 w 5713"/>
              <a:gd name="T81" fmla="*/ 3803 h 4320"/>
              <a:gd name="T82" fmla="*/ 154 w 5713"/>
              <a:gd name="T83" fmla="*/ 2099 h 4320"/>
              <a:gd name="T84" fmla="*/ 5 w 5713"/>
              <a:gd name="T85" fmla="*/ 1861 h 4320"/>
              <a:gd name="T86" fmla="*/ 365 w 5713"/>
              <a:gd name="T87" fmla="*/ 1116 h 4320"/>
              <a:gd name="T88" fmla="*/ 870 w 5713"/>
              <a:gd name="T89" fmla="*/ 1116 h 4320"/>
              <a:gd name="T90" fmla="*/ 1395 w 5713"/>
              <a:gd name="T91" fmla="*/ 1046 h 4320"/>
              <a:gd name="T92" fmla="*/ 1497 w 5713"/>
              <a:gd name="T93" fmla="*/ 992 h 4320"/>
              <a:gd name="T94" fmla="*/ 1664 w 5713"/>
              <a:gd name="T95" fmla="*/ 999 h 4320"/>
              <a:gd name="T96" fmla="*/ 1814 w 5713"/>
              <a:gd name="T97" fmla="*/ 995 h 4320"/>
              <a:gd name="T98" fmla="*/ 2017 w 5713"/>
              <a:gd name="T99" fmla="*/ 866 h 4320"/>
              <a:gd name="T100" fmla="*/ 2260 w 5713"/>
              <a:gd name="T101" fmla="*/ 782 h 4320"/>
              <a:gd name="T102" fmla="*/ 2191 w 5713"/>
              <a:gd name="T103" fmla="*/ 726 h 4320"/>
              <a:gd name="T104" fmla="*/ 2056 w 5713"/>
              <a:gd name="T105" fmla="*/ 670 h 4320"/>
              <a:gd name="T106" fmla="*/ 2044 w 5713"/>
              <a:gd name="T107" fmla="*/ 612 h 4320"/>
              <a:gd name="T108" fmla="*/ 1973 w 5713"/>
              <a:gd name="T109" fmla="*/ 575 h 4320"/>
              <a:gd name="T110" fmla="*/ 1870 w 5713"/>
              <a:gd name="T111" fmla="*/ 557 h 4320"/>
              <a:gd name="T112" fmla="*/ 1689 w 5713"/>
              <a:gd name="T113" fmla="*/ 406 h 4320"/>
              <a:gd name="T114" fmla="*/ 2125 w 5713"/>
              <a:gd name="T115" fmla="*/ 336 h 4320"/>
              <a:gd name="T116" fmla="*/ 2740 w 5713"/>
              <a:gd name="T117" fmla="*/ 3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713" h="4320">
                <a:moveTo>
                  <a:pt x="3348" y="0"/>
                </a:moveTo>
                <a:lnTo>
                  <a:pt x="3355" y="8"/>
                </a:lnTo>
                <a:lnTo>
                  <a:pt x="3360" y="16"/>
                </a:lnTo>
                <a:lnTo>
                  <a:pt x="3363" y="24"/>
                </a:lnTo>
                <a:lnTo>
                  <a:pt x="3365" y="32"/>
                </a:lnTo>
                <a:lnTo>
                  <a:pt x="3365" y="40"/>
                </a:lnTo>
                <a:lnTo>
                  <a:pt x="3365" y="48"/>
                </a:lnTo>
                <a:lnTo>
                  <a:pt x="3365" y="58"/>
                </a:lnTo>
                <a:lnTo>
                  <a:pt x="3365" y="66"/>
                </a:lnTo>
                <a:lnTo>
                  <a:pt x="3368" y="74"/>
                </a:lnTo>
                <a:lnTo>
                  <a:pt x="3373" y="83"/>
                </a:lnTo>
                <a:lnTo>
                  <a:pt x="3375" y="95"/>
                </a:lnTo>
                <a:lnTo>
                  <a:pt x="3377" y="107"/>
                </a:lnTo>
                <a:lnTo>
                  <a:pt x="3380" y="119"/>
                </a:lnTo>
                <a:lnTo>
                  <a:pt x="3385" y="131"/>
                </a:lnTo>
                <a:lnTo>
                  <a:pt x="3390" y="142"/>
                </a:lnTo>
                <a:lnTo>
                  <a:pt x="3395" y="154"/>
                </a:lnTo>
                <a:lnTo>
                  <a:pt x="3402" y="165"/>
                </a:lnTo>
                <a:lnTo>
                  <a:pt x="3409" y="175"/>
                </a:lnTo>
                <a:lnTo>
                  <a:pt x="3417" y="187"/>
                </a:lnTo>
                <a:lnTo>
                  <a:pt x="3424" y="197"/>
                </a:lnTo>
                <a:lnTo>
                  <a:pt x="3493" y="195"/>
                </a:lnTo>
                <a:lnTo>
                  <a:pt x="3554" y="191"/>
                </a:lnTo>
                <a:lnTo>
                  <a:pt x="3613" y="187"/>
                </a:lnTo>
                <a:lnTo>
                  <a:pt x="3667" y="182"/>
                </a:lnTo>
                <a:lnTo>
                  <a:pt x="3721" y="179"/>
                </a:lnTo>
                <a:lnTo>
                  <a:pt x="3775" y="174"/>
                </a:lnTo>
                <a:lnTo>
                  <a:pt x="3831" y="170"/>
                </a:lnTo>
                <a:lnTo>
                  <a:pt x="3887" y="166"/>
                </a:lnTo>
                <a:lnTo>
                  <a:pt x="3946" y="164"/>
                </a:lnTo>
                <a:lnTo>
                  <a:pt x="4010" y="162"/>
                </a:lnTo>
                <a:lnTo>
                  <a:pt x="4015" y="178"/>
                </a:lnTo>
                <a:lnTo>
                  <a:pt x="4020" y="195"/>
                </a:lnTo>
                <a:lnTo>
                  <a:pt x="4025" y="211"/>
                </a:lnTo>
                <a:lnTo>
                  <a:pt x="4029" y="228"/>
                </a:lnTo>
                <a:lnTo>
                  <a:pt x="4037" y="244"/>
                </a:lnTo>
                <a:lnTo>
                  <a:pt x="4042" y="261"/>
                </a:lnTo>
                <a:lnTo>
                  <a:pt x="4044" y="277"/>
                </a:lnTo>
                <a:lnTo>
                  <a:pt x="4049" y="294"/>
                </a:lnTo>
                <a:lnTo>
                  <a:pt x="4051" y="310"/>
                </a:lnTo>
                <a:lnTo>
                  <a:pt x="4054" y="326"/>
                </a:lnTo>
                <a:lnTo>
                  <a:pt x="3701" y="371"/>
                </a:lnTo>
                <a:lnTo>
                  <a:pt x="3689" y="381"/>
                </a:lnTo>
                <a:lnTo>
                  <a:pt x="3686" y="390"/>
                </a:lnTo>
                <a:lnTo>
                  <a:pt x="3694" y="398"/>
                </a:lnTo>
                <a:lnTo>
                  <a:pt x="3703" y="406"/>
                </a:lnTo>
                <a:lnTo>
                  <a:pt x="3718" y="413"/>
                </a:lnTo>
                <a:lnTo>
                  <a:pt x="3735" y="420"/>
                </a:lnTo>
                <a:lnTo>
                  <a:pt x="3752" y="427"/>
                </a:lnTo>
                <a:lnTo>
                  <a:pt x="3770" y="435"/>
                </a:lnTo>
                <a:lnTo>
                  <a:pt x="3782" y="443"/>
                </a:lnTo>
                <a:lnTo>
                  <a:pt x="3789" y="453"/>
                </a:lnTo>
                <a:lnTo>
                  <a:pt x="3797" y="468"/>
                </a:lnTo>
                <a:lnTo>
                  <a:pt x="3799" y="484"/>
                </a:lnTo>
                <a:lnTo>
                  <a:pt x="3797" y="499"/>
                </a:lnTo>
                <a:lnTo>
                  <a:pt x="3794" y="514"/>
                </a:lnTo>
                <a:lnTo>
                  <a:pt x="3787" y="528"/>
                </a:lnTo>
                <a:lnTo>
                  <a:pt x="3777" y="542"/>
                </a:lnTo>
                <a:lnTo>
                  <a:pt x="3767" y="556"/>
                </a:lnTo>
                <a:lnTo>
                  <a:pt x="3755" y="570"/>
                </a:lnTo>
                <a:lnTo>
                  <a:pt x="3740" y="582"/>
                </a:lnTo>
                <a:lnTo>
                  <a:pt x="3725" y="594"/>
                </a:lnTo>
                <a:lnTo>
                  <a:pt x="3713" y="603"/>
                </a:lnTo>
                <a:lnTo>
                  <a:pt x="3699" y="610"/>
                </a:lnTo>
                <a:lnTo>
                  <a:pt x="3679" y="614"/>
                </a:lnTo>
                <a:lnTo>
                  <a:pt x="3659" y="619"/>
                </a:lnTo>
                <a:lnTo>
                  <a:pt x="3640" y="623"/>
                </a:lnTo>
                <a:lnTo>
                  <a:pt x="3620" y="628"/>
                </a:lnTo>
                <a:lnTo>
                  <a:pt x="3603" y="634"/>
                </a:lnTo>
                <a:lnTo>
                  <a:pt x="3591" y="642"/>
                </a:lnTo>
                <a:lnTo>
                  <a:pt x="3581" y="651"/>
                </a:lnTo>
                <a:lnTo>
                  <a:pt x="3576" y="663"/>
                </a:lnTo>
                <a:lnTo>
                  <a:pt x="3576" y="676"/>
                </a:lnTo>
                <a:lnTo>
                  <a:pt x="3574" y="688"/>
                </a:lnTo>
                <a:lnTo>
                  <a:pt x="3569" y="701"/>
                </a:lnTo>
                <a:lnTo>
                  <a:pt x="3564" y="714"/>
                </a:lnTo>
                <a:lnTo>
                  <a:pt x="3556" y="726"/>
                </a:lnTo>
                <a:lnTo>
                  <a:pt x="3547" y="739"/>
                </a:lnTo>
                <a:lnTo>
                  <a:pt x="3537" y="752"/>
                </a:lnTo>
                <a:lnTo>
                  <a:pt x="3529" y="765"/>
                </a:lnTo>
                <a:lnTo>
                  <a:pt x="3520" y="778"/>
                </a:lnTo>
                <a:lnTo>
                  <a:pt x="3512" y="790"/>
                </a:lnTo>
                <a:lnTo>
                  <a:pt x="3542" y="790"/>
                </a:lnTo>
                <a:lnTo>
                  <a:pt x="3574" y="789"/>
                </a:lnTo>
                <a:lnTo>
                  <a:pt x="3603" y="787"/>
                </a:lnTo>
                <a:lnTo>
                  <a:pt x="3635" y="783"/>
                </a:lnTo>
                <a:lnTo>
                  <a:pt x="3667" y="781"/>
                </a:lnTo>
                <a:lnTo>
                  <a:pt x="3699" y="779"/>
                </a:lnTo>
                <a:lnTo>
                  <a:pt x="3730" y="779"/>
                </a:lnTo>
                <a:lnTo>
                  <a:pt x="3760" y="779"/>
                </a:lnTo>
                <a:lnTo>
                  <a:pt x="3792" y="782"/>
                </a:lnTo>
                <a:lnTo>
                  <a:pt x="3821" y="787"/>
                </a:lnTo>
                <a:lnTo>
                  <a:pt x="3833" y="807"/>
                </a:lnTo>
                <a:lnTo>
                  <a:pt x="3838" y="827"/>
                </a:lnTo>
                <a:lnTo>
                  <a:pt x="3841" y="846"/>
                </a:lnTo>
                <a:lnTo>
                  <a:pt x="3838" y="866"/>
                </a:lnTo>
                <a:lnTo>
                  <a:pt x="3833" y="885"/>
                </a:lnTo>
                <a:lnTo>
                  <a:pt x="3828" y="904"/>
                </a:lnTo>
                <a:lnTo>
                  <a:pt x="3821" y="925"/>
                </a:lnTo>
                <a:lnTo>
                  <a:pt x="3814" y="944"/>
                </a:lnTo>
                <a:lnTo>
                  <a:pt x="3809" y="964"/>
                </a:lnTo>
                <a:lnTo>
                  <a:pt x="3806" y="984"/>
                </a:lnTo>
                <a:lnTo>
                  <a:pt x="3831" y="990"/>
                </a:lnTo>
                <a:lnTo>
                  <a:pt x="3855" y="996"/>
                </a:lnTo>
                <a:lnTo>
                  <a:pt x="3882" y="999"/>
                </a:lnTo>
                <a:lnTo>
                  <a:pt x="3912" y="1002"/>
                </a:lnTo>
                <a:lnTo>
                  <a:pt x="3944" y="1003"/>
                </a:lnTo>
                <a:lnTo>
                  <a:pt x="3973" y="1004"/>
                </a:lnTo>
                <a:lnTo>
                  <a:pt x="4005" y="1005"/>
                </a:lnTo>
                <a:lnTo>
                  <a:pt x="4034" y="1005"/>
                </a:lnTo>
                <a:lnTo>
                  <a:pt x="4061" y="1006"/>
                </a:lnTo>
                <a:lnTo>
                  <a:pt x="4086" y="1008"/>
                </a:lnTo>
                <a:lnTo>
                  <a:pt x="4086" y="1010"/>
                </a:lnTo>
                <a:lnTo>
                  <a:pt x="4086" y="1012"/>
                </a:lnTo>
                <a:lnTo>
                  <a:pt x="4088" y="1013"/>
                </a:lnTo>
                <a:lnTo>
                  <a:pt x="4088" y="1014"/>
                </a:lnTo>
                <a:lnTo>
                  <a:pt x="4088" y="1015"/>
                </a:lnTo>
                <a:lnTo>
                  <a:pt x="4088" y="1016"/>
                </a:lnTo>
                <a:lnTo>
                  <a:pt x="4091" y="1018"/>
                </a:lnTo>
                <a:lnTo>
                  <a:pt x="4093" y="1019"/>
                </a:lnTo>
                <a:lnTo>
                  <a:pt x="4096" y="1020"/>
                </a:lnTo>
                <a:lnTo>
                  <a:pt x="4098" y="1020"/>
                </a:lnTo>
                <a:lnTo>
                  <a:pt x="4115" y="1013"/>
                </a:lnTo>
                <a:lnTo>
                  <a:pt x="4132" y="1007"/>
                </a:lnTo>
                <a:lnTo>
                  <a:pt x="4152" y="1002"/>
                </a:lnTo>
                <a:lnTo>
                  <a:pt x="4172" y="997"/>
                </a:lnTo>
                <a:lnTo>
                  <a:pt x="4191" y="994"/>
                </a:lnTo>
                <a:lnTo>
                  <a:pt x="4213" y="990"/>
                </a:lnTo>
                <a:lnTo>
                  <a:pt x="4235" y="987"/>
                </a:lnTo>
                <a:lnTo>
                  <a:pt x="4255" y="984"/>
                </a:lnTo>
                <a:lnTo>
                  <a:pt x="4277" y="982"/>
                </a:lnTo>
                <a:lnTo>
                  <a:pt x="4299" y="979"/>
                </a:lnTo>
                <a:lnTo>
                  <a:pt x="4333" y="987"/>
                </a:lnTo>
                <a:lnTo>
                  <a:pt x="4360" y="997"/>
                </a:lnTo>
                <a:lnTo>
                  <a:pt x="4382" y="1008"/>
                </a:lnTo>
                <a:lnTo>
                  <a:pt x="4402" y="1022"/>
                </a:lnTo>
                <a:lnTo>
                  <a:pt x="4414" y="1037"/>
                </a:lnTo>
                <a:lnTo>
                  <a:pt x="4426" y="1052"/>
                </a:lnTo>
                <a:lnTo>
                  <a:pt x="4436" y="1068"/>
                </a:lnTo>
                <a:lnTo>
                  <a:pt x="4446" y="1085"/>
                </a:lnTo>
                <a:lnTo>
                  <a:pt x="4456" y="1101"/>
                </a:lnTo>
                <a:lnTo>
                  <a:pt x="4468" y="1116"/>
                </a:lnTo>
                <a:lnTo>
                  <a:pt x="5351" y="1119"/>
                </a:lnTo>
                <a:lnTo>
                  <a:pt x="5351" y="1452"/>
                </a:lnTo>
                <a:lnTo>
                  <a:pt x="5387" y="1466"/>
                </a:lnTo>
                <a:lnTo>
                  <a:pt x="5424" y="1478"/>
                </a:lnTo>
                <a:lnTo>
                  <a:pt x="5463" y="1492"/>
                </a:lnTo>
                <a:lnTo>
                  <a:pt x="5503" y="1504"/>
                </a:lnTo>
                <a:lnTo>
                  <a:pt x="5542" y="1517"/>
                </a:lnTo>
                <a:lnTo>
                  <a:pt x="5578" y="1531"/>
                </a:lnTo>
                <a:lnTo>
                  <a:pt x="5610" y="1547"/>
                </a:lnTo>
                <a:lnTo>
                  <a:pt x="5642" y="1563"/>
                </a:lnTo>
                <a:lnTo>
                  <a:pt x="5667" y="1581"/>
                </a:lnTo>
                <a:lnTo>
                  <a:pt x="5686" y="1602"/>
                </a:lnTo>
                <a:lnTo>
                  <a:pt x="5706" y="1648"/>
                </a:lnTo>
                <a:lnTo>
                  <a:pt x="5713" y="1695"/>
                </a:lnTo>
                <a:lnTo>
                  <a:pt x="5708" y="1742"/>
                </a:lnTo>
                <a:lnTo>
                  <a:pt x="5694" y="1788"/>
                </a:lnTo>
                <a:lnTo>
                  <a:pt x="5669" y="1834"/>
                </a:lnTo>
                <a:lnTo>
                  <a:pt x="5637" y="1877"/>
                </a:lnTo>
                <a:lnTo>
                  <a:pt x="5603" y="1922"/>
                </a:lnTo>
                <a:lnTo>
                  <a:pt x="5561" y="1964"/>
                </a:lnTo>
                <a:lnTo>
                  <a:pt x="5517" y="2005"/>
                </a:lnTo>
                <a:lnTo>
                  <a:pt x="5473" y="2045"/>
                </a:lnTo>
                <a:lnTo>
                  <a:pt x="5458" y="2052"/>
                </a:lnTo>
                <a:lnTo>
                  <a:pt x="5446" y="2059"/>
                </a:lnTo>
                <a:lnTo>
                  <a:pt x="5431" y="2066"/>
                </a:lnTo>
                <a:lnTo>
                  <a:pt x="5417" y="2071"/>
                </a:lnTo>
                <a:lnTo>
                  <a:pt x="5402" y="2077"/>
                </a:lnTo>
                <a:lnTo>
                  <a:pt x="5390" y="2083"/>
                </a:lnTo>
                <a:lnTo>
                  <a:pt x="5375" y="2088"/>
                </a:lnTo>
                <a:lnTo>
                  <a:pt x="5360" y="2094"/>
                </a:lnTo>
                <a:lnTo>
                  <a:pt x="5346" y="2101"/>
                </a:lnTo>
                <a:lnTo>
                  <a:pt x="5333" y="2107"/>
                </a:lnTo>
                <a:lnTo>
                  <a:pt x="5314" y="2654"/>
                </a:lnTo>
                <a:lnTo>
                  <a:pt x="5321" y="2666"/>
                </a:lnTo>
                <a:lnTo>
                  <a:pt x="5324" y="2677"/>
                </a:lnTo>
                <a:lnTo>
                  <a:pt x="5324" y="2688"/>
                </a:lnTo>
                <a:lnTo>
                  <a:pt x="5321" y="2700"/>
                </a:lnTo>
                <a:lnTo>
                  <a:pt x="5319" y="2711"/>
                </a:lnTo>
                <a:lnTo>
                  <a:pt x="5316" y="2723"/>
                </a:lnTo>
                <a:lnTo>
                  <a:pt x="5314" y="2733"/>
                </a:lnTo>
                <a:lnTo>
                  <a:pt x="5311" y="2744"/>
                </a:lnTo>
                <a:lnTo>
                  <a:pt x="5311" y="2755"/>
                </a:lnTo>
                <a:lnTo>
                  <a:pt x="5314" y="2765"/>
                </a:lnTo>
                <a:lnTo>
                  <a:pt x="5297" y="3818"/>
                </a:lnTo>
                <a:lnTo>
                  <a:pt x="5179" y="3818"/>
                </a:lnTo>
                <a:lnTo>
                  <a:pt x="5059" y="3818"/>
                </a:lnTo>
                <a:lnTo>
                  <a:pt x="4939" y="3818"/>
                </a:lnTo>
                <a:lnTo>
                  <a:pt x="4819" y="3818"/>
                </a:lnTo>
                <a:lnTo>
                  <a:pt x="4699" y="3818"/>
                </a:lnTo>
                <a:lnTo>
                  <a:pt x="4581" y="3818"/>
                </a:lnTo>
                <a:lnTo>
                  <a:pt x="4463" y="3818"/>
                </a:lnTo>
                <a:lnTo>
                  <a:pt x="4353" y="3818"/>
                </a:lnTo>
                <a:lnTo>
                  <a:pt x="4245" y="3818"/>
                </a:lnTo>
                <a:lnTo>
                  <a:pt x="4142" y="3818"/>
                </a:lnTo>
                <a:lnTo>
                  <a:pt x="4105" y="3847"/>
                </a:lnTo>
                <a:lnTo>
                  <a:pt x="4154" y="3859"/>
                </a:lnTo>
                <a:lnTo>
                  <a:pt x="4206" y="3868"/>
                </a:lnTo>
                <a:lnTo>
                  <a:pt x="4260" y="3877"/>
                </a:lnTo>
                <a:lnTo>
                  <a:pt x="4311" y="3886"/>
                </a:lnTo>
                <a:lnTo>
                  <a:pt x="4363" y="3895"/>
                </a:lnTo>
                <a:lnTo>
                  <a:pt x="4409" y="3907"/>
                </a:lnTo>
                <a:lnTo>
                  <a:pt x="4453" y="3920"/>
                </a:lnTo>
                <a:lnTo>
                  <a:pt x="4490" y="3936"/>
                </a:lnTo>
                <a:lnTo>
                  <a:pt x="4522" y="3957"/>
                </a:lnTo>
                <a:lnTo>
                  <a:pt x="4547" y="3982"/>
                </a:lnTo>
                <a:lnTo>
                  <a:pt x="4554" y="4005"/>
                </a:lnTo>
                <a:lnTo>
                  <a:pt x="4556" y="4028"/>
                </a:lnTo>
                <a:lnTo>
                  <a:pt x="4556" y="4051"/>
                </a:lnTo>
                <a:lnTo>
                  <a:pt x="4554" y="4074"/>
                </a:lnTo>
                <a:lnTo>
                  <a:pt x="4549" y="4098"/>
                </a:lnTo>
                <a:lnTo>
                  <a:pt x="4542" y="4120"/>
                </a:lnTo>
                <a:lnTo>
                  <a:pt x="4537" y="4143"/>
                </a:lnTo>
                <a:lnTo>
                  <a:pt x="4529" y="4165"/>
                </a:lnTo>
                <a:lnTo>
                  <a:pt x="4525" y="4188"/>
                </a:lnTo>
                <a:lnTo>
                  <a:pt x="4520" y="4208"/>
                </a:lnTo>
                <a:lnTo>
                  <a:pt x="4456" y="4242"/>
                </a:lnTo>
                <a:lnTo>
                  <a:pt x="4385" y="4267"/>
                </a:lnTo>
                <a:lnTo>
                  <a:pt x="4306" y="4284"/>
                </a:lnTo>
                <a:lnTo>
                  <a:pt x="4225" y="4296"/>
                </a:lnTo>
                <a:lnTo>
                  <a:pt x="4140" y="4302"/>
                </a:lnTo>
                <a:lnTo>
                  <a:pt x="4051" y="4304"/>
                </a:lnTo>
                <a:lnTo>
                  <a:pt x="3961" y="4303"/>
                </a:lnTo>
                <a:lnTo>
                  <a:pt x="3870" y="4300"/>
                </a:lnTo>
                <a:lnTo>
                  <a:pt x="3779" y="4294"/>
                </a:lnTo>
                <a:lnTo>
                  <a:pt x="3689" y="4287"/>
                </a:lnTo>
                <a:lnTo>
                  <a:pt x="3647" y="4278"/>
                </a:lnTo>
                <a:lnTo>
                  <a:pt x="3600" y="4269"/>
                </a:lnTo>
                <a:lnTo>
                  <a:pt x="3551" y="4260"/>
                </a:lnTo>
                <a:lnTo>
                  <a:pt x="3500" y="4248"/>
                </a:lnTo>
                <a:lnTo>
                  <a:pt x="3451" y="4237"/>
                </a:lnTo>
                <a:lnTo>
                  <a:pt x="3407" y="4223"/>
                </a:lnTo>
                <a:lnTo>
                  <a:pt x="3368" y="4207"/>
                </a:lnTo>
                <a:lnTo>
                  <a:pt x="3338" y="4189"/>
                </a:lnTo>
                <a:lnTo>
                  <a:pt x="3319" y="4166"/>
                </a:lnTo>
                <a:lnTo>
                  <a:pt x="3311" y="4140"/>
                </a:lnTo>
                <a:lnTo>
                  <a:pt x="3272" y="4125"/>
                </a:lnTo>
                <a:lnTo>
                  <a:pt x="3233" y="4109"/>
                </a:lnTo>
                <a:lnTo>
                  <a:pt x="3194" y="4093"/>
                </a:lnTo>
                <a:lnTo>
                  <a:pt x="3157" y="4076"/>
                </a:lnTo>
                <a:lnTo>
                  <a:pt x="3123" y="4058"/>
                </a:lnTo>
                <a:lnTo>
                  <a:pt x="3091" y="4039"/>
                </a:lnTo>
                <a:lnTo>
                  <a:pt x="3059" y="4020"/>
                </a:lnTo>
                <a:lnTo>
                  <a:pt x="3029" y="3999"/>
                </a:lnTo>
                <a:lnTo>
                  <a:pt x="3005" y="3978"/>
                </a:lnTo>
                <a:lnTo>
                  <a:pt x="2983" y="3955"/>
                </a:lnTo>
                <a:lnTo>
                  <a:pt x="2990" y="3942"/>
                </a:lnTo>
                <a:lnTo>
                  <a:pt x="2995" y="3928"/>
                </a:lnTo>
                <a:lnTo>
                  <a:pt x="3000" y="3916"/>
                </a:lnTo>
                <a:lnTo>
                  <a:pt x="3005" y="3902"/>
                </a:lnTo>
                <a:lnTo>
                  <a:pt x="3012" y="3888"/>
                </a:lnTo>
                <a:lnTo>
                  <a:pt x="3017" y="3876"/>
                </a:lnTo>
                <a:lnTo>
                  <a:pt x="3022" y="3863"/>
                </a:lnTo>
                <a:lnTo>
                  <a:pt x="3027" y="3851"/>
                </a:lnTo>
                <a:lnTo>
                  <a:pt x="3034" y="3838"/>
                </a:lnTo>
                <a:lnTo>
                  <a:pt x="3039" y="3827"/>
                </a:lnTo>
                <a:lnTo>
                  <a:pt x="3005" y="3819"/>
                </a:lnTo>
                <a:lnTo>
                  <a:pt x="2971" y="3813"/>
                </a:lnTo>
                <a:lnTo>
                  <a:pt x="2936" y="3812"/>
                </a:lnTo>
                <a:lnTo>
                  <a:pt x="2902" y="3812"/>
                </a:lnTo>
                <a:lnTo>
                  <a:pt x="2865" y="3813"/>
                </a:lnTo>
                <a:lnTo>
                  <a:pt x="2828" y="3814"/>
                </a:lnTo>
                <a:lnTo>
                  <a:pt x="2789" y="3815"/>
                </a:lnTo>
                <a:lnTo>
                  <a:pt x="2750" y="3816"/>
                </a:lnTo>
                <a:lnTo>
                  <a:pt x="2706" y="3815"/>
                </a:lnTo>
                <a:lnTo>
                  <a:pt x="2659" y="3811"/>
                </a:lnTo>
                <a:lnTo>
                  <a:pt x="2647" y="3818"/>
                </a:lnTo>
                <a:lnTo>
                  <a:pt x="2640" y="3824"/>
                </a:lnTo>
                <a:lnTo>
                  <a:pt x="2635" y="3834"/>
                </a:lnTo>
                <a:lnTo>
                  <a:pt x="2632" y="3843"/>
                </a:lnTo>
                <a:lnTo>
                  <a:pt x="2632" y="3852"/>
                </a:lnTo>
                <a:lnTo>
                  <a:pt x="2632" y="3861"/>
                </a:lnTo>
                <a:lnTo>
                  <a:pt x="2632" y="3870"/>
                </a:lnTo>
                <a:lnTo>
                  <a:pt x="2632" y="3879"/>
                </a:lnTo>
                <a:lnTo>
                  <a:pt x="2630" y="3886"/>
                </a:lnTo>
                <a:lnTo>
                  <a:pt x="2623" y="3893"/>
                </a:lnTo>
                <a:lnTo>
                  <a:pt x="2615" y="3920"/>
                </a:lnTo>
                <a:lnTo>
                  <a:pt x="2608" y="3947"/>
                </a:lnTo>
                <a:lnTo>
                  <a:pt x="2598" y="3974"/>
                </a:lnTo>
                <a:lnTo>
                  <a:pt x="2591" y="4003"/>
                </a:lnTo>
                <a:lnTo>
                  <a:pt x="2578" y="4030"/>
                </a:lnTo>
                <a:lnTo>
                  <a:pt x="2566" y="4058"/>
                </a:lnTo>
                <a:lnTo>
                  <a:pt x="2554" y="4084"/>
                </a:lnTo>
                <a:lnTo>
                  <a:pt x="2537" y="4110"/>
                </a:lnTo>
                <a:lnTo>
                  <a:pt x="2520" y="4136"/>
                </a:lnTo>
                <a:lnTo>
                  <a:pt x="2497" y="4160"/>
                </a:lnTo>
                <a:lnTo>
                  <a:pt x="2478" y="4184"/>
                </a:lnTo>
                <a:lnTo>
                  <a:pt x="2453" y="4206"/>
                </a:lnTo>
                <a:lnTo>
                  <a:pt x="2422" y="4228"/>
                </a:lnTo>
                <a:lnTo>
                  <a:pt x="2387" y="4248"/>
                </a:lnTo>
                <a:lnTo>
                  <a:pt x="2348" y="4267"/>
                </a:lnTo>
                <a:lnTo>
                  <a:pt x="2309" y="4283"/>
                </a:lnTo>
                <a:lnTo>
                  <a:pt x="2265" y="4296"/>
                </a:lnTo>
                <a:lnTo>
                  <a:pt x="2218" y="4308"/>
                </a:lnTo>
                <a:lnTo>
                  <a:pt x="2169" y="4316"/>
                </a:lnTo>
                <a:lnTo>
                  <a:pt x="2120" y="4320"/>
                </a:lnTo>
                <a:lnTo>
                  <a:pt x="2054" y="4319"/>
                </a:lnTo>
                <a:lnTo>
                  <a:pt x="1993" y="4312"/>
                </a:lnTo>
                <a:lnTo>
                  <a:pt x="1934" y="4303"/>
                </a:lnTo>
                <a:lnTo>
                  <a:pt x="1877" y="4290"/>
                </a:lnTo>
                <a:lnTo>
                  <a:pt x="1823" y="4274"/>
                </a:lnTo>
                <a:lnTo>
                  <a:pt x="1772" y="4255"/>
                </a:lnTo>
                <a:lnTo>
                  <a:pt x="1723" y="4236"/>
                </a:lnTo>
                <a:lnTo>
                  <a:pt x="1676" y="4215"/>
                </a:lnTo>
                <a:lnTo>
                  <a:pt x="1632" y="4194"/>
                </a:lnTo>
                <a:lnTo>
                  <a:pt x="1591" y="4173"/>
                </a:lnTo>
                <a:lnTo>
                  <a:pt x="1610" y="4143"/>
                </a:lnTo>
                <a:lnTo>
                  <a:pt x="1610" y="4119"/>
                </a:lnTo>
                <a:lnTo>
                  <a:pt x="1591" y="4100"/>
                </a:lnTo>
                <a:lnTo>
                  <a:pt x="1559" y="4083"/>
                </a:lnTo>
                <a:lnTo>
                  <a:pt x="1515" y="4069"/>
                </a:lnTo>
                <a:lnTo>
                  <a:pt x="1466" y="4056"/>
                </a:lnTo>
                <a:lnTo>
                  <a:pt x="1414" y="4044"/>
                </a:lnTo>
                <a:lnTo>
                  <a:pt x="1368" y="4032"/>
                </a:lnTo>
                <a:lnTo>
                  <a:pt x="1323" y="4019"/>
                </a:lnTo>
                <a:lnTo>
                  <a:pt x="1292" y="4003"/>
                </a:lnTo>
                <a:lnTo>
                  <a:pt x="1260" y="3987"/>
                </a:lnTo>
                <a:lnTo>
                  <a:pt x="1230" y="3971"/>
                </a:lnTo>
                <a:lnTo>
                  <a:pt x="1203" y="3952"/>
                </a:lnTo>
                <a:lnTo>
                  <a:pt x="1179" y="3934"/>
                </a:lnTo>
                <a:lnTo>
                  <a:pt x="1159" y="3915"/>
                </a:lnTo>
                <a:lnTo>
                  <a:pt x="1140" y="3895"/>
                </a:lnTo>
                <a:lnTo>
                  <a:pt x="1122" y="3875"/>
                </a:lnTo>
                <a:lnTo>
                  <a:pt x="1105" y="3855"/>
                </a:lnTo>
                <a:lnTo>
                  <a:pt x="1088" y="3835"/>
                </a:lnTo>
                <a:lnTo>
                  <a:pt x="1071" y="3814"/>
                </a:lnTo>
                <a:lnTo>
                  <a:pt x="1017" y="3803"/>
                </a:lnTo>
                <a:lnTo>
                  <a:pt x="348" y="3803"/>
                </a:lnTo>
                <a:lnTo>
                  <a:pt x="355" y="2144"/>
                </a:lnTo>
                <a:lnTo>
                  <a:pt x="319" y="2140"/>
                </a:lnTo>
                <a:lnTo>
                  <a:pt x="284" y="2133"/>
                </a:lnTo>
                <a:lnTo>
                  <a:pt x="250" y="2126"/>
                </a:lnTo>
                <a:lnTo>
                  <a:pt x="216" y="2118"/>
                </a:lnTo>
                <a:lnTo>
                  <a:pt x="184" y="2109"/>
                </a:lnTo>
                <a:lnTo>
                  <a:pt x="154" y="2099"/>
                </a:lnTo>
                <a:lnTo>
                  <a:pt x="127" y="2087"/>
                </a:lnTo>
                <a:lnTo>
                  <a:pt x="103" y="2074"/>
                </a:lnTo>
                <a:lnTo>
                  <a:pt x="81" y="2059"/>
                </a:lnTo>
                <a:lnTo>
                  <a:pt x="64" y="2042"/>
                </a:lnTo>
                <a:lnTo>
                  <a:pt x="46" y="1999"/>
                </a:lnTo>
                <a:lnTo>
                  <a:pt x="32" y="1955"/>
                </a:lnTo>
                <a:lnTo>
                  <a:pt x="15" y="1908"/>
                </a:lnTo>
                <a:lnTo>
                  <a:pt x="5" y="1861"/>
                </a:lnTo>
                <a:lnTo>
                  <a:pt x="0" y="1813"/>
                </a:lnTo>
                <a:lnTo>
                  <a:pt x="2" y="1766"/>
                </a:lnTo>
                <a:lnTo>
                  <a:pt x="17" y="1720"/>
                </a:lnTo>
                <a:lnTo>
                  <a:pt x="42" y="1677"/>
                </a:lnTo>
                <a:lnTo>
                  <a:pt x="81" y="1635"/>
                </a:lnTo>
                <a:lnTo>
                  <a:pt x="135" y="1596"/>
                </a:lnTo>
                <a:lnTo>
                  <a:pt x="348" y="1543"/>
                </a:lnTo>
                <a:lnTo>
                  <a:pt x="365" y="1116"/>
                </a:lnTo>
                <a:lnTo>
                  <a:pt x="421" y="1116"/>
                </a:lnTo>
                <a:lnTo>
                  <a:pt x="485" y="1116"/>
                </a:lnTo>
                <a:lnTo>
                  <a:pt x="556" y="1116"/>
                </a:lnTo>
                <a:lnTo>
                  <a:pt x="630" y="1116"/>
                </a:lnTo>
                <a:lnTo>
                  <a:pt x="701" y="1116"/>
                </a:lnTo>
                <a:lnTo>
                  <a:pt x="767" y="1116"/>
                </a:lnTo>
                <a:lnTo>
                  <a:pt x="823" y="1116"/>
                </a:lnTo>
                <a:lnTo>
                  <a:pt x="870" y="1116"/>
                </a:lnTo>
                <a:lnTo>
                  <a:pt x="899" y="1116"/>
                </a:lnTo>
                <a:lnTo>
                  <a:pt x="909" y="1116"/>
                </a:lnTo>
                <a:lnTo>
                  <a:pt x="1319" y="1111"/>
                </a:lnTo>
                <a:lnTo>
                  <a:pt x="1331" y="1100"/>
                </a:lnTo>
                <a:lnTo>
                  <a:pt x="1345" y="1086"/>
                </a:lnTo>
                <a:lnTo>
                  <a:pt x="1360" y="1074"/>
                </a:lnTo>
                <a:lnTo>
                  <a:pt x="1377" y="1060"/>
                </a:lnTo>
                <a:lnTo>
                  <a:pt x="1395" y="1046"/>
                </a:lnTo>
                <a:lnTo>
                  <a:pt x="1412" y="1035"/>
                </a:lnTo>
                <a:lnTo>
                  <a:pt x="1424" y="1024"/>
                </a:lnTo>
                <a:lnTo>
                  <a:pt x="1436" y="1016"/>
                </a:lnTo>
                <a:lnTo>
                  <a:pt x="1444" y="1011"/>
                </a:lnTo>
                <a:lnTo>
                  <a:pt x="1446" y="1008"/>
                </a:lnTo>
                <a:lnTo>
                  <a:pt x="1461" y="1003"/>
                </a:lnTo>
                <a:lnTo>
                  <a:pt x="1478" y="997"/>
                </a:lnTo>
                <a:lnTo>
                  <a:pt x="1497" y="992"/>
                </a:lnTo>
                <a:lnTo>
                  <a:pt x="1517" y="988"/>
                </a:lnTo>
                <a:lnTo>
                  <a:pt x="1539" y="986"/>
                </a:lnTo>
                <a:lnTo>
                  <a:pt x="1564" y="983"/>
                </a:lnTo>
                <a:lnTo>
                  <a:pt x="1586" y="983"/>
                </a:lnTo>
                <a:lnTo>
                  <a:pt x="1610" y="984"/>
                </a:lnTo>
                <a:lnTo>
                  <a:pt x="1632" y="988"/>
                </a:lnTo>
                <a:lnTo>
                  <a:pt x="1652" y="992"/>
                </a:lnTo>
                <a:lnTo>
                  <a:pt x="1664" y="999"/>
                </a:lnTo>
                <a:lnTo>
                  <a:pt x="1676" y="1003"/>
                </a:lnTo>
                <a:lnTo>
                  <a:pt x="1694" y="1005"/>
                </a:lnTo>
                <a:lnTo>
                  <a:pt x="1713" y="1005"/>
                </a:lnTo>
                <a:lnTo>
                  <a:pt x="1733" y="1004"/>
                </a:lnTo>
                <a:lnTo>
                  <a:pt x="1752" y="1002"/>
                </a:lnTo>
                <a:lnTo>
                  <a:pt x="1774" y="999"/>
                </a:lnTo>
                <a:lnTo>
                  <a:pt x="1794" y="997"/>
                </a:lnTo>
                <a:lnTo>
                  <a:pt x="1814" y="995"/>
                </a:lnTo>
                <a:lnTo>
                  <a:pt x="1828" y="992"/>
                </a:lnTo>
                <a:lnTo>
                  <a:pt x="1897" y="991"/>
                </a:lnTo>
                <a:lnTo>
                  <a:pt x="1941" y="982"/>
                </a:lnTo>
                <a:lnTo>
                  <a:pt x="1973" y="966"/>
                </a:lnTo>
                <a:lnTo>
                  <a:pt x="1990" y="944"/>
                </a:lnTo>
                <a:lnTo>
                  <a:pt x="2002" y="919"/>
                </a:lnTo>
                <a:lnTo>
                  <a:pt x="2010" y="893"/>
                </a:lnTo>
                <a:lnTo>
                  <a:pt x="2017" y="866"/>
                </a:lnTo>
                <a:lnTo>
                  <a:pt x="2032" y="840"/>
                </a:lnTo>
                <a:lnTo>
                  <a:pt x="2056" y="818"/>
                </a:lnTo>
                <a:lnTo>
                  <a:pt x="2093" y="799"/>
                </a:lnTo>
                <a:lnTo>
                  <a:pt x="2262" y="814"/>
                </a:lnTo>
                <a:lnTo>
                  <a:pt x="2267" y="806"/>
                </a:lnTo>
                <a:lnTo>
                  <a:pt x="2265" y="797"/>
                </a:lnTo>
                <a:lnTo>
                  <a:pt x="2262" y="790"/>
                </a:lnTo>
                <a:lnTo>
                  <a:pt x="2260" y="782"/>
                </a:lnTo>
                <a:lnTo>
                  <a:pt x="2255" y="775"/>
                </a:lnTo>
                <a:lnTo>
                  <a:pt x="2247" y="767"/>
                </a:lnTo>
                <a:lnTo>
                  <a:pt x="2243" y="759"/>
                </a:lnTo>
                <a:lnTo>
                  <a:pt x="2238" y="751"/>
                </a:lnTo>
                <a:lnTo>
                  <a:pt x="2235" y="742"/>
                </a:lnTo>
                <a:lnTo>
                  <a:pt x="2233" y="732"/>
                </a:lnTo>
                <a:lnTo>
                  <a:pt x="2213" y="730"/>
                </a:lnTo>
                <a:lnTo>
                  <a:pt x="2191" y="726"/>
                </a:lnTo>
                <a:lnTo>
                  <a:pt x="2172" y="723"/>
                </a:lnTo>
                <a:lnTo>
                  <a:pt x="2152" y="717"/>
                </a:lnTo>
                <a:lnTo>
                  <a:pt x="2132" y="711"/>
                </a:lnTo>
                <a:lnTo>
                  <a:pt x="2113" y="706"/>
                </a:lnTo>
                <a:lnTo>
                  <a:pt x="2098" y="698"/>
                </a:lnTo>
                <a:lnTo>
                  <a:pt x="2081" y="690"/>
                </a:lnTo>
                <a:lnTo>
                  <a:pt x="2069" y="680"/>
                </a:lnTo>
                <a:lnTo>
                  <a:pt x="2056" y="670"/>
                </a:lnTo>
                <a:lnTo>
                  <a:pt x="2051" y="663"/>
                </a:lnTo>
                <a:lnTo>
                  <a:pt x="2049" y="655"/>
                </a:lnTo>
                <a:lnTo>
                  <a:pt x="2049" y="647"/>
                </a:lnTo>
                <a:lnTo>
                  <a:pt x="2051" y="639"/>
                </a:lnTo>
                <a:lnTo>
                  <a:pt x="2054" y="631"/>
                </a:lnTo>
                <a:lnTo>
                  <a:pt x="2056" y="624"/>
                </a:lnTo>
                <a:lnTo>
                  <a:pt x="2054" y="618"/>
                </a:lnTo>
                <a:lnTo>
                  <a:pt x="2044" y="612"/>
                </a:lnTo>
                <a:lnTo>
                  <a:pt x="2029" y="608"/>
                </a:lnTo>
                <a:lnTo>
                  <a:pt x="2005" y="605"/>
                </a:lnTo>
                <a:lnTo>
                  <a:pt x="1997" y="602"/>
                </a:lnTo>
                <a:lnTo>
                  <a:pt x="1990" y="597"/>
                </a:lnTo>
                <a:lnTo>
                  <a:pt x="1985" y="592"/>
                </a:lnTo>
                <a:lnTo>
                  <a:pt x="1980" y="587"/>
                </a:lnTo>
                <a:lnTo>
                  <a:pt x="1975" y="581"/>
                </a:lnTo>
                <a:lnTo>
                  <a:pt x="1973" y="575"/>
                </a:lnTo>
                <a:lnTo>
                  <a:pt x="1968" y="570"/>
                </a:lnTo>
                <a:lnTo>
                  <a:pt x="1966" y="565"/>
                </a:lnTo>
                <a:lnTo>
                  <a:pt x="1963" y="559"/>
                </a:lnTo>
                <a:lnTo>
                  <a:pt x="1961" y="556"/>
                </a:lnTo>
                <a:lnTo>
                  <a:pt x="1941" y="554"/>
                </a:lnTo>
                <a:lnTo>
                  <a:pt x="1917" y="554"/>
                </a:lnTo>
                <a:lnTo>
                  <a:pt x="1895" y="555"/>
                </a:lnTo>
                <a:lnTo>
                  <a:pt x="1870" y="557"/>
                </a:lnTo>
                <a:lnTo>
                  <a:pt x="1846" y="559"/>
                </a:lnTo>
                <a:lnTo>
                  <a:pt x="1821" y="563"/>
                </a:lnTo>
                <a:lnTo>
                  <a:pt x="1794" y="565"/>
                </a:lnTo>
                <a:lnTo>
                  <a:pt x="1767" y="567"/>
                </a:lnTo>
                <a:lnTo>
                  <a:pt x="1743" y="568"/>
                </a:lnTo>
                <a:lnTo>
                  <a:pt x="1716" y="567"/>
                </a:lnTo>
                <a:lnTo>
                  <a:pt x="1635" y="416"/>
                </a:lnTo>
                <a:lnTo>
                  <a:pt x="1689" y="406"/>
                </a:lnTo>
                <a:lnTo>
                  <a:pt x="1740" y="396"/>
                </a:lnTo>
                <a:lnTo>
                  <a:pt x="1794" y="387"/>
                </a:lnTo>
                <a:lnTo>
                  <a:pt x="1850" y="376"/>
                </a:lnTo>
                <a:lnTo>
                  <a:pt x="1904" y="368"/>
                </a:lnTo>
                <a:lnTo>
                  <a:pt x="1958" y="359"/>
                </a:lnTo>
                <a:lnTo>
                  <a:pt x="2015" y="351"/>
                </a:lnTo>
                <a:lnTo>
                  <a:pt x="2071" y="343"/>
                </a:lnTo>
                <a:lnTo>
                  <a:pt x="2125" y="336"/>
                </a:lnTo>
                <a:lnTo>
                  <a:pt x="2181" y="330"/>
                </a:lnTo>
                <a:lnTo>
                  <a:pt x="2218" y="314"/>
                </a:lnTo>
                <a:lnTo>
                  <a:pt x="2145" y="100"/>
                </a:lnTo>
                <a:lnTo>
                  <a:pt x="2262" y="84"/>
                </a:lnTo>
                <a:lnTo>
                  <a:pt x="2380" y="69"/>
                </a:lnTo>
                <a:lnTo>
                  <a:pt x="2500" y="54"/>
                </a:lnTo>
                <a:lnTo>
                  <a:pt x="2620" y="42"/>
                </a:lnTo>
                <a:lnTo>
                  <a:pt x="2740" y="30"/>
                </a:lnTo>
                <a:lnTo>
                  <a:pt x="2863" y="20"/>
                </a:lnTo>
                <a:lnTo>
                  <a:pt x="2985" y="12"/>
                </a:lnTo>
                <a:lnTo>
                  <a:pt x="3108" y="6"/>
                </a:lnTo>
                <a:lnTo>
                  <a:pt x="3228" y="3"/>
                </a:lnTo>
                <a:lnTo>
                  <a:pt x="3348" y="2"/>
                </a:lnTo>
                <a:lnTo>
                  <a:pt x="3348" y="2"/>
                </a:lnTo>
                <a:lnTo>
                  <a:pt x="3348" y="0"/>
                </a:lnTo>
                <a:close/>
              </a:path>
            </a:pathLst>
          </a:custGeom>
          <a:solidFill>
            <a:srgbClr val="001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662" name="Group 86"/>
          <p:cNvGrpSpPr>
            <a:grpSpLocks/>
          </p:cNvGrpSpPr>
          <p:nvPr/>
        </p:nvGrpSpPr>
        <p:grpSpPr bwMode="auto">
          <a:xfrm>
            <a:off x="2182813" y="728663"/>
            <a:ext cx="5065712" cy="5622925"/>
            <a:chOff x="1375" y="459"/>
            <a:chExt cx="3191" cy="3542"/>
          </a:xfrm>
        </p:grpSpPr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2660" y="459"/>
              <a:ext cx="531" cy="122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2679" y="526"/>
              <a:ext cx="522" cy="96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Freeform 19"/>
            <p:cNvSpPr>
              <a:spLocks/>
            </p:cNvSpPr>
            <p:nvPr/>
          </p:nvSpPr>
          <p:spPr bwMode="auto">
            <a:xfrm>
              <a:off x="2697" y="590"/>
              <a:ext cx="516" cy="105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Freeform 20"/>
            <p:cNvSpPr>
              <a:spLocks/>
            </p:cNvSpPr>
            <p:nvPr/>
          </p:nvSpPr>
          <p:spPr bwMode="auto">
            <a:xfrm>
              <a:off x="2373" y="596"/>
              <a:ext cx="1196" cy="208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Freeform 21"/>
            <p:cNvSpPr>
              <a:spLocks/>
            </p:cNvSpPr>
            <p:nvPr/>
          </p:nvSpPr>
          <p:spPr bwMode="auto">
            <a:xfrm>
              <a:off x="3243" y="684"/>
              <a:ext cx="198" cy="196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Freeform 22"/>
            <p:cNvSpPr>
              <a:spLocks/>
            </p:cNvSpPr>
            <p:nvPr/>
          </p:nvSpPr>
          <p:spPr bwMode="auto">
            <a:xfrm>
              <a:off x="2675" y="695"/>
              <a:ext cx="653" cy="514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Freeform 23"/>
            <p:cNvSpPr>
              <a:spLocks/>
            </p:cNvSpPr>
            <p:nvPr/>
          </p:nvSpPr>
          <p:spPr bwMode="auto">
            <a:xfrm>
              <a:off x="3059" y="729"/>
              <a:ext cx="142" cy="40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Freeform 24"/>
            <p:cNvSpPr>
              <a:spLocks/>
            </p:cNvSpPr>
            <p:nvPr/>
          </p:nvSpPr>
          <p:spPr bwMode="auto">
            <a:xfrm>
              <a:off x="2553" y="769"/>
              <a:ext cx="170" cy="176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Freeform 25"/>
            <p:cNvSpPr>
              <a:spLocks/>
            </p:cNvSpPr>
            <p:nvPr/>
          </p:nvSpPr>
          <p:spPr bwMode="auto">
            <a:xfrm>
              <a:off x="3065" y="793"/>
              <a:ext cx="105" cy="100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Freeform 26"/>
            <p:cNvSpPr>
              <a:spLocks/>
            </p:cNvSpPr>
            <p:nvPr/>
          </p:nvSpPr>
          <p:spPr bwMode="auto">
            <a:xfrm>
              <a:off x="2802" y="810"/>
              <a:ext cx="101" cy="98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Freeform 27"/>
            <p:cNvSpPr>
              <a:spLocks/>
            </p:cNvSpPr>
            <p:nvPr/>
          </p:nvSpPr>
          <p:spPr bwMode="auto">
            <a:xfrm>
              <a:off x="3074" y="806"/>
              <a:ext cx="78" cy="74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2818" y="820"/>
              <a:ext cx="68" cy="77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3100" y="831"/>
              <a:ext cx="28" cy="28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848" y="845"/>
              <a:ext cx="16" cy="28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Freeform 31"/>
            <p:cNvSpPr>
              <a:spLocks/>
            </p:cNvSpPr>
            <p:nvPr/>
          </p:nvSpPr>
          <p:spPr bwMode="auto">
            <a:xfrm>
              <a:off x="2911" y="855"/>
              <a:ext cx="164" cy="105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2926" y="865"/>
              <a:ext cx="133" cy="84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758" y="897"/>
              <a:ext cx="465" cy="212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Freeform 34"/>
            <p:cNvSpPr>
              <a:spLocks/>
            </p:cNvSpPr>
            <p:nvPr/>
          </p:nvSpPr>
          <p:spPr bwMode="auto">
            <a:xfrm>
              <a:off x="3110" y="960"/>
              <a:ext cx="51" cy="79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Freeform 35"/>
            <p:cNvSpPr>
              <a:spLocks/>
            </p:cNvSpPr>
            <p:nvPr/>
          </p:nvSpPr>
          <p:spPr bwMode="auto">
            <a:xfrm>
              <a:off x="2837" y="980"/>
              <a:ext cx="60" cy="76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Freeform 36"/>
            <p:cNvSpPr>
              <a:spLocks/>
            </p:cNvSpPr>
            <p:nvPr/>
          </p:nvSpPr>
          <p:spPr bwMode="auto">
            <a:xfrm>
              <a:off x="3012" y="989"/>
              <a:ext cx="95" cy="10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Freeform 37"/>
            <p:cNvSpPr>
              <a:spLocks/>
            </p:cNvSpPr>
            <p:nvPr/>
          </p:nvSpPr>
          <p:spPr bwMode="auto">
            <a:xfrm>
              <a:off x="2907" y="1001"/>
              <a:ext cx="95" cy="102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Freeform 38"/>
            <p:cNvSpPr>
              <a:spLocks/>
            </p:cNvSpPr>
            <p:nvPr/>
          </p:nvSpPr>
          <p:spPr bwMode="auto">
            <a:xfrm>
              <a:off x="2885" y="1116"/>
              <a:ext cx="578" cy="264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550" y="1142"/>
              <a:ext cx="347" cy="235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Freeform 40"/>
            <p:cNvSpPr>
              <a:spLocks/>
            </p:cNvSpPr>
            <p:nvPr/>
          </p:nvSpPr>
          <p:spPr bwMode="auto">
            <a:xfrm>
              <a:off x="1579" y="1230"/>
              <a:ext cx="2775" cy="529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Freeform 41"/>
            <p:cNvSpPr>
              <a:spLocks/>
            </p:cNvSpPr>
            <p:nvPr/>
          </p:nvSpPr>
          <p:spPr bwMode="auto">
            <a:xfrm>
              <a:off x="2648" y="1260"/>
              <a:ext cx="215" cy="22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Freeform 42"/>
            <p:cNvSpPr>
              <a:spLocks/>
            </p:cNvSpPr>
            <p:nvPr/>
          </p:nvSpPr>
          <p:spPr bwMode="auto">
            <a:xfrm>
              <a:off x="2753" y="1307"/>
              <a:ext cx="106" cy="30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Freeform 43"/>
            <p:cNvSpPr>
              <a:spLocks/>
            </p:cNvSpPr>
            <p:nvPr/>
          </p:nvSpPr>
          <p:spPr bwMode="auto">
            <a:xfrm>
              <a:off x="3126" y="1310"/>
              <a:ext cx="127" cy="24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Freeform 44"/>
            <p:cNvSpPr>
              <a:spLocks/>
            </p:cNvSpPr>
            <p:nvPr/>
          </p:nvSpPr>
          <p:spPr bwMode="auto">
            <a:xfrm>
              <a:off x="1585" y="1776"/>
              <a:ext cx="94" cy="38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Freeform 45"/>
            <p:cNvSpPr>
              <a:spLocks/>
            </p:cNvSpPr>
            <p:nvPr/>
          </p:nvSpPr>
          <p:spPr bwMode="auto">
            <a:xfrm>
              <a:off x="4254" y="1814"/>
              <a:ext cx="22" cy="10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Freeform 46"/>
            <p:cNvSpPr>
              <a:spLocks/>
            </p:cNvSpPr>
            <p:nvPr/>
          </p:nvSpPr>
          <p:spPr bwMode="auto">
            <a:xfrm>
              <a:off x="1670" y="1880"/>
              <a:ext cx="16" cy="13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244" y="1893"/>
              <a:ext cx="96" cy="67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1569" y="1970"/>
              <a:ext cx="395" cy="1564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Freeform 49"/>
            <p:cNvSpPr>
              <a:spLocks/>
            </p:cNvSpPr>
            <p:nvPr/>
          </p:nvSpPr>
          <p:spPr bwMode="auto">
            <a:xfrm>
              <a:off x="2480" y="2002"/>
              <a:ext cx="1864" cy="1546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Freeform 50"/>
            <p:cNvSpPr>
              <a:spLocks/>
            </p:cNvSpPr>
            <p:nvPr/>
          </p:nvSpPr>
          <p:spPr bwMode="auto">
            <a:xfrm>
              <a:off x="3179" y="3555"/>
              <a:ext cx="709" cy="360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7" name="Freeform 51"/>
            <p:cNvSpPr>
              <a:spLocks/>
            </p:cNvSpPr>
            <p:nvPr/>
          </p:nvSpPr>
          <p:spPr bwMode="auto">
            <a:xfrm>
              <a:off x="3275" y="3555"/>
              <a:ext cx="28" cy="12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3322" y="3555"/>
              <a:ext cx="69" cy="45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Freeform 53"/>
            <p:cNvSpPr>
              <a:spLocks/>
            </p:cNvSpPr>
            <p:nvPr/>
          </p:nvSpPr>
          <p:spPr bwMode="auto">
            <a:xfrm>
              <a:off x="3395" y="3555"/>
              <a:ext cx="91" cy="68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Freeform 54"/>
            <p:cNvSpPr>
              <a:spLocks/>
            </p:cNvSpPr>
            <p:nvPr/>
          </p:nvSpPr>
          <p:spPr bwMode="auto">
            <a:xfrm>
              <a:off x="3476" y="3552"/>
              <a:ext cx="105" cy="85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1" name="Freeform 55"/>
            <p:cNvSpPr>
              <a:spLocks/>
            </p:cNvSpPr>
            <p:nvPr/>
          </p:nvSpPr>
          <p:spPr bwMode="auto">
            <a:xfrm>
              <a:off x="3569" y="3551"/>
              <a:ext cx="91" cy="84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2" name="Freeform 56"/>
            <p:cNvSpPr>
              <a:spLocks/>
            </p:cNvSpPr>
            <p:nvPr/>
          </p:nvSpPr>
          <p:spPr bwMode="auto">
            <a:xfrm>
              <a:off x="3490" y="3651"/>
              <a:ext cx="128" cy="43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3" name="Freeform 57"/>
            <p:cNvSpPr>
              <a:spLocks/>
            </p:cNvSpPr>
            <p:nvPr/>
          </p:nvSpPr>
          <p:spPr bwMode="auto">
            <a:xfrm>
              <a:off x="3152" y="3672"/>
              <a:ext cx="130" cy="122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4" name="Freeform 58"/>
            <p:cNvSpPr>
              <a:spLocks/>
            </p:cNvSpPr>
            <p:nvPr/>
          </p:nvSpPr>
          <p:spPr bwMode="auto">
            <a:xfrm>
              <a:off x="3521" y="3697"/>
              <a:ext cx="127" cy="45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5" name="Freeform 59"/>
            <p:cNvSpPr>
              <a:spLocks/>
            </p:cNvSpPr>
            <p:nvPr/>
          </p:nvSpPr>
          <p:spPr bwMode="auto">
            <a:xfrm>
              <a:off x="3596" y="3731"/>
              <a:ext cx="132" cy="46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6" name="Freeform 60"/>
            <p:cNvSpPr>
              <a:spLocks/>
            </p:cNvSpPr>
            <p:nvPr/>
          </p:nvSpPr>
          <p:spPr bwMode="auto">
            <a:xfrm>
              <a:off x="3306" y="3766"/>
              <a:ext cx="558" cy="183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7" name="Freeform 61"/>
            <p:cNvSpPr>
              <a:spLocks/>
            </p:cNvSpPr>
            <p:nvPr/>
          </p:nvSpPr>
          <p:spPr bwMode="auto">
            <a:xfrm>
              <a:off x="2517" y="3550"/>
              <a:ext cx="60" cy="102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8" name="Freeform 62"/>
            <p:cNvSpPr>
              <a:spLocks/>
            </p:cNvSpPr>
            <p:nvPr/>
          </p:nvSpPr>
          <p:spPr bwMode="auto">
            <a:xfrm>
              <a:off x="2587" y="3553"/>
              <a:ext cx="73" cy="11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9" name="Freeform 63"/>
            <p:cNvSpPr>
              <a:spLocks/>
            </p:cNvSpPr>
            <p:nvPr/>
          </p:nvSpPr>
          <p:spPr bwMode="auto">
            <a:xfrm>
              <a:off x="2675" y="3555"/>
              <a:ext cx="52" cy="156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40" name="Freeform 64"/>
            <p:cNvSpPr>
              <a:spLocks/>
            </p:cNvSpPr>
            <p:nvPr/>
          </p:nvSpPr>
          <p:spPr bwMode="auto">
            <a:xfrm>
              <a:off x="2543" y="3747"/>
              <a:ext cx="164" cy="124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41" name="Freeform 65"/>
            <p:cNvSpPr>
              <a:spLocks/>
            </p:cNvSpPr>
            <p:nvPr/>
          </p:nvSpPr>
          <p:spPr bwMode="auto">
            <a:xfrm>
              <a:off x="2201" y="3676"/>
              <a:ext cx="162" cy="128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42" name="Freeform 66"/>
            <p:cNvSpPr>
              <a:spLocks/>
            </p:cNvSpPr>
            <p:nvPr/>
          </p:nvSpPr>
          <p:spPr bwMode="auto">
            <a:xfrm>
              <a:off x="2328" y="3779"/>
              <a:ext cx="184" cy="92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43" name="Freeform 67"/>
            <p:cNvSpPr>
              <a:spLocks/>
            </p:cNvSpPr>
            <p:nvPr/>
          </p:nvSpPr>
          <p:spPr bwMode="auto">
            <a:xfrm>
              <a:off x="2337" y="3816"/>
              <a:ext cx="269" cy="148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644" name="Group 68"/>
            <p:cNvGrpSpPr>
              <a:grpSpLocks/>
            </p:cNvGrpSpPr>
            <p:nvPr/>
          </p:nvGrpSpPr>
          <p:grpSpPr bwMode="auto">
            <a:xfrm rot="-665025">
              <a:off x="1980" y="3438"/>
              <a:ext cx="696" cy="563"/>
              <a:chOff x="1226" y="3481"/>
              <a:chExt cx="1166" cy="666"/>
            </a:xfrm>
          </p:grpSpPr>
          <p:sp>
            <p:nvSpPr>
              <p:cNvPr id="24645" name="Freeform 69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Freeform 70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Freeform 71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1668" y="1434"/>
              <a:ext cx="2587" cy="202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649" name="Group 73"/>
            <p:cNvGrpSpPr>
              <a:grpSpLocks/>
            </p:cNvGrpSpPr>
            <p:nvPr/>
          </p:nvGrpSpPr>
          <p:grpSpPr bwMode="auto">
            <a:xfrm>
              <a:off x="1375" y="1668"/>
              <a:ext cx="3191" cy="446"/>
              <a:chOff x="211" y="1521"/>
              <a:chExt cx="5350" cy="528"/>
            </a:xfrm>
          </p:grpSpPr>
          <p:sp>
            <p:nvSpPr>
              <p:cNvPr id="24650" name="Freeform 74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1" name="Freeform 75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2" name="Freeform 76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3" name="Freeform 77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4" name="Freeform 78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5" name="Freeform 79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6" name="Freeform 80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7" name="Freeform 81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58" name="Text Box 82"/>
            <p:cNvSpPr txBox="1">
              <a:spLocks noChangeArrowheads="1"/>
            </p:cNvSpPr>
            <p:nvPr/>
          </p:nvSpPr>
          <p:spPr bwMode="auto">
            <a:xfrm>
              <a:off x="1824" y="1512"/>
              <a:ext cx="2362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en-US" sz="2800">
                  <a:solidFill>
                    <a:srgbClr val="FF00FF"/>
                  </a:solidFill>
                  <a:latin typeface="Times New Roman" pitchFamily="18" charset="0"/>
                </a:rPr>
                <a:t>ĐÂY CHÍNH LÀ CÂU TRẢ LỜI ĐÚNG. </a:t>
              </a:r>
            </a:p>
          </p:txBody>
        </p:sp>
        <p:sp>
          <p:nvSpPr>
            <p:cNvPr id="24659" name="WordArt 83"/>
            <p:cNvSpPr>
              <a:spLocks noChangeArrowheads="1" noChangeShapeType="1" noTextEdit="1"/>
            </p:cNvSpPr>
            <p:nvPr/>
          </p:nvSpPr>
          <p:spPr bwMode="auto">
            <a:xfrm>
              <a:off x="1776" y="2496"/>
              <a:ext cx="2256" cy="744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40356"/>
                </a:avLst>
              </a:prstTxWarp>
            </a:bodyPr>
            <a:lstStyle/>
            <a:p>
              <a:pPr algn="ctr"/>
              <a:r>
                <a:rPr lang="en-US" sz="3600" kern="10">
                  <a:ln w="12700">
                    <a:solidFill>
                      <a:srgbClr val="FF3300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chemeClr val="bg1"/>
                      </a:gs>
                      <a:gs pos="50000">
                        <a:srgbClr val="FF00FF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effectLst>
                    <a:outerShdw dist="45791" dir="2021404" algn="ctr" rotWithShape="0">
                      <a:srgbClr val="808080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BẠN GIỎI QUÁ!</a:t>
              </a:r>
            </a:p>
          </p:txBody>
        </p:sp>
      </p:grpSp>
      <p:sp>
        <p:nvSpPr>
          <p:cNvPr id="24660" name="AutoShape 8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7725" y="6084888"/>
            <a:ext cx="533400" cy="533400"/>
          </a:xfrm>
          <a:prstGeom prst="actionButtonBeginning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661" name="Object 85"/>
          <p:cNvGraphicFramePr>
            <a:graphicFrameLocks noChangeAspect="1"/>
          </p:cNvGraphicFramePr>
          <p:nvPr/>
        </p:nvGraphicFramePr>
        <p:xfrm>
          <a:off x="152400" y="152400"/>
          <a:ext cx="160020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6" name="Clip" r:id="rId7" imgW="1109880" imgH="818280" progId="MS_ClipArt_Gallery.2">
                  <p:embed/>
                </p:oleObj>
              </mc:Choice>
              <mc:Fallback>
                <p:oleObj name="Clip" r:id="rId7" imgW="1109880" imgH="818280" progId="MS_ClipArt_Gallery.2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1600200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981200" y="990600"/>
            <a:ext cx="5105400" cy="5105400"/>
            <a:chOff x="1344" y="672"/>
            <a:chExt cx="3216" cy="3216"/>
          </a:xfrm>
        </p:grpSpPr>
        <p:pic>
          <p:nvPicPr>
            <p:cNvPr id="25605" name="Picture 5" descr="aSadClow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672"/>
              <a:ext cx="3216" cy="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1608" y="960"/>
              <a:ext cx="1766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800">
                  <a:solidFill>
                    <a:srgbClr val="0066FF"/>
                  </a:solidFill>
                  <a:latin typeface="Times New Roman" pitchFamily="18" charset="0"/>
                </a:rPr>
                <a:t>CHƯA </a:t>
              </a:r>
            </a:p>
            <a:p>
              <a:pPr algn="ctr"/>
              <a:r>
                <a:rPr lang="en-US" sz="2800">
                  <a:solidFill>
                    <a:srgbClr val="0066FF"/>
                  </a:solidFill>
                  <a:latin typeface="Times New Roman" pitchFamily="18" charset="0"/>
                </a:rPr>
                <a:t>ĐÚNG </a:t>
              </a:r>
            </a:p>
            <a:p>
              <a:pPr algn="ctr"/>
              <a:r>
                <a:rPr lang="en-US" sz="2800">
                  <a:solidFill>
                    <a:srgbClr val="0066FF"/>
                  </a:solidFill>
                  <a:latin typeface="Times New Roman" pitchFamily="18" charset="0"/>
                </a:rPr>
                <a:t>RỒI!</a:t>
              </a:r>
            </a:p>
          </p:txBody>
        </p:sp>
      </p:grpSp>
      <p:sp>
        <p:nvSpPr>
          <p:cNvPr id="2560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7725" y="6084888"/>
            <a:ext cx="533400" cy="533400"/>
          </a:xfrm>
          <a:prstGeom prst="actionButtonBeginning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WordArt 13"/>
          <p:cNvSpPr>
            <a:spLocks noChangeArrowheads="1" noChangeShapeType="1" noTextEdit="1"/>
          </p:cNvSpPr>
          <p:nvPr/>
        </p:nvSpPr>
        <p:spPr bwMode="auto">
          <a:xfrm>
            <a:off x="2438400" y="457200"/>
            <a:ext cx="4572000" cy="6762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44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Park"/>
              </a:rPr>
              <a:t>KiÓm tra bµi cò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382713" y="1309688"/>
            <a:ext cx="34067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1. Thùc hiÖn phÐp tÝnh:</a:t>
            </a:r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2254250" y="1828800"/>
            <a:ext cx="1101725" cy="1011238"/>
            <a:chOff x="1178" y="1330"/>
            <a:chExt cx="694" cy="637"/>
          </a:xfrm>
        </p:grpSpPr>
        <p:grpSp>
          <p:nvGrpSpPr>
            <p:cNvPr id="27669" name="Group 21"/>
            <p:cNvGrpSpPr>
              <a:grpSpLocks/>
            </p:cNvGrpSpPr>
            <p:nvPr/>
          </p:nvGrpSpPr>
          <p:grpSpPr bwMode="auto">
            <a:xfrm>
              <a:off x="1178" y="1330"/>
              <a:ext cx="240" cy="634"/>
              <a:chOff x="1178" y="1330"/>
              <a:chExt cx="240" cy="634"/>
            </a:xfrm>
          </p:grpSpPr>
          <p:sp>
            <p:nvSpPr>
              <p:cNvPr id="27666" name="Text Box 18"/>
              <p:cNvSpPr txBox="1">
                <a:spLocks noChangeArrowheads="1"/>
              </p:cNvSpPr>
              <p:nvPr/>
            </p:nvSpPr>
            <p:spPr bwMode="auto">
              <a:xfrm>
                <a:off x="1182" y="1330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7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9</a:t>
                </a:r>
              </a:p>
            </p:txBody>
          </p:sp>
          <p:sp>
            <p:nvSpPr>
              <p:cNvPr id="27668" name="Line 20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70" name="Group 22"/>
            <p:cNvGrpSpPr>
              <a:grpSpLocks/>
            </p:cNvGrpSpPr>
            <p:nvPr/>
          </p:nvGrpSpPr>
          <p:grpSpPr bwMode="auto">
            <a:xfrm>
              <a:off x="1632" y="1333"/>
              <a:ext cx="240" cy="634"/>
              <a:chOff x="1178" y="1330"/>
              <a:chExt cx="240" cy="634"/>
            </a:xfrm>
          </p:grpSpPr>
          <p:sp>
            <p:nvSpPr>
              <p:cNvPr id="27671" name="Text Box 23"/>
              <p:cNvSpPr txBox="1">
                <a:spLocks noChangeArrowheads="1"/>
              </p:cNvSpPr>
              <p:nvPr/>
            </p:nvSpPr>
            <p:spPr bwMode="auto">
              <a:xfrm>
                <a:off x="1182" y="1330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5</a:t>
                </a:r>
              </a:p>
            </p:txBody>
          </p:sp>
          <p:sp>
            <p:nvSpPr>
              <p:cNvPr id="27672" name="Line 24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8" name="Text Box 40"/>
            <p:cNvSpPr txBox="1">
              <a:spLocks noChangeArrowheads="1"/>
            </p:cNvSpPr>
            <p:nvPr/>
          </p:nvSpPr>
          <p:spPr bwMode="auto">
            <a:xfrm>
              <a:off x="1414" y="1473"/>
              <a:ext cx="256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339933"/>
                  </a:solidFill>
                </a:rPr>
                <a:t>+</a:t>
              </a:r>
            </a:p>
          </p:txBody>
        </p:sp>
      </p:grpSp>
      <p:grpSp>
        <p:nvGrpSpPr>
          <p:cNvPr id="27696" name="Group 48"/>
          <p:cNvGrpSpPr>
            <a:grpSpLocks/>
          </p:cNvGrpSpPr>
          <p:nvPr/>
        </p:nvGrpSpPr>
        <p:grpSpPr bwMode="auto">
          <a:xfrm>
            <a:off x="5195888" y="1752600"/>
            <a:ext cx="1238250" cy="1023938"/>
            <a:chOff x="3064" y="1285"/>
            <a:chExt cx="780" cy="645"/>
          </a:xfrm>
        </p:grpSpPr>
        <p:grpSp>
          <p:nvGrpSpPr>
            <p:cNvPr id="27676" name="Group 28"/>
            <p:cNvGrpSpPr>
              <a:grpSpLocks/>
            </p:cNvGrpSpPr>
            <p:nvPr/>
          </p:nvGrpSpPr>
          <p:grpSpPr bwMode="auto">
            <a:xfrm>
              <a:off x="3064" y="1296"/>
              <a:ext cx="356" cy="634"/>
              <a:chOff x="1122" y="1330"/>
              <a:chExt cx="356" cy="634"/>
            </a:xfrm>
          </p:grpSpPr>
          <p:sp>
            <p:nvSpPr>
              <p:cNvPr id="27677" name="Text Box 29"/>
              <p:cNvSpPr txBox="1">
                <a:spLocks noChangeArrowheads="1"/>
              </p:cNvSpPr>
              <p:nvPr/>
            </p:nvSpPr>
            <p:spPr bwMode="auto">
              <a:xfrm>
                <a:off x="1122" y="1330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14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27</a:t>
                </a:r>
              </a:p>
            </p:txBody>
          </p:sp>
          <p:sp>
            <p:nvSpPr>
              <p:cNvPr id="27678" name="Line 30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79" name="Group 31"/>
            <p:cNvGrpSpPr>
              <a:grpSpLocks/>
            </p:cNvGrpSpPr>
            <p:nvPr/>
          </p:nvGrpSpPr>
          <p:grpSpPr bwMode="auto">
            <a:xfrm>
              <a:off x="3604" y="1285"/>
              <a:ext cx="240" cy="634"/>
              <a:chOff x="1178" y="1330"/>
              <a:chExt cx="240" cy="634"/>
            </a:xfrm>
          </p:grpSpPr>
          <p:sp>
            <p:nvSpPr>
              <p:cNvPr id="27680" name="Text Box 32"/>
              <p:cNvSpPr txBox="1">
                <a:spLocks noChangeArrowheads="1"/>
              </p:cNvSpPr>
              <p:nvPr/>
            </p:nvSpPr>
            <p:spPr bwMode="auto">
              <a:xfrm>
                <a:off x="1182" y="1330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1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4</a:t>
                </a:r>
              </a:p>
            </p:txBody>
          </p:sp>
          <p:sp>
            <p:nvSpPr>
              <p:cNvPr id="27681" name="Line 33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9" name="Text Box 41"/>
            <p:cNvSpPr txBox="1">
              <a:spLocks noChangeArrowheads="1"/>
            </p:cNvSpPr>
            <p:nvPr/>
          </p:nvSpPr>
          <p:spPr bwMode="auto">
            <a:xfrm>
              <a:off x="3382" y="1440"/>
              <a:ext cx="18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339933"/>
                  </a:solidFill>
                </a:rPr>
                <a:t>-</a:t>
              </a:r>
            </a:p>
          </p:txBody>
        </p:sp>
      </p:grpSp>
      <p:grpSp>
        <p:nvGrpSpPr>
          <p:cNvPr id="27695" name="Group 47"/>
          <p:cNvGrpSpPr>
            <a:grpSpLocks/>
          </p:cNvGrpSpPr>
          <p:nvPr/>
        </p:nvGrpSpPr>
        <p:grpSpPr bwMode="auto">
          <a:xfrm>
            <a:off x="5284788" y="2913063"/>
            <a:ext cx="1327150" cy="1006475"/>
            <a:chOff x="3120" y="2016"/>
            <a:chExt cx="836" cy="634"/>
          </a:xfrm>
        </p:grpSpPr>
        <p:grpSp>
          <p:nvGrpSpPr>
            <p:cNvPr id="27682" name="Group 34"/>
            <p:cNvGrpSpPr>
              <a:grpSpLocks/>
            </p:cNvGrpSpPr>
            <p:nvPr/>
          </p:nvGrpSpPr>
          <p:grpSpPr bwMode="auto">
            <a:xfrm>
              <a:off x="3120" y="2016"/>
              <a:ext cx="240" cy="634"/>
              <a:chOff x="1178" y="1330"/>
              <a:chExt cx="240" cy="634"/>
            </a:xfrm>
          </p:grpSpPr>
          <p:sp>
            <p:nvSpPr>
              <p:cNvPr id="27683" name="Text Box 35"/>
              <p:cNvSpPr txBox="1">
                <a:spLocks noChangeArrowheads="1"/>
              </p:cNvSpPr>
              <p:nvPr/>
            </p:nvSpPr>
            <p:spPr bwMode="auto">
              <a:xfrm>
                <a:off x="1182" y="1330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5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9</a:t>
                </a:r>
              </a:p>
            </p:txBody>
          </p:sp>
          <p:sp>
            <p:nvSpPr>
              <p:cNvPr id="27684" name="Line 36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85" name="Group 37"/>
            <p:cNvGrpSpPr>
              <a:grpSpLocks/>
            </p:cNvGrpSpPr>
            <p:nvPr/>
          </p:nvGrpSpPr>
          <p:grpSpPr bwMode="auto">
            <a:xfrm>
              <a:off x="3600" y="2016"/>
              <a:ext cx="356" cy="634"/>
              <a:chOff x="1122" y="1330"/>
              <a:chExt cx="356" cy="634"/>
            </a:xfrm>
          </p:grpSpPr>
          <p:sp>
            <p:nvSpPr>
              <p:cNvPr id="27686" name="Text Box 38"/>
              <p:cNvSpPr txBox="1">
                <a:spLocks noChangeArrowheads="1"/>
              </p:cNvSpPr>
              <p:nvPr/>
            </p:nvSpPr>
            <p:spPr bwMode="auto">
              <a:xfrm>
                <a:off x="1122" y="1330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4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17</a:t>
                </a:r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91" name="Text Box 43"/>
            <p:cNvSpPr txBox="1">
              <a:spLocks noChangeArrowheads="1"/>
            </p:cNvSpPr>
            <p:nvPr/>
          </p:nvSpPr>
          <p:spPr bwMode="auto">
            <a:xfrm>
              <a:off x="3382" y="2160"/>
              <a:ext cx="2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339933"/>
                  </a:solidFill>
                </a:rPr>
                <a:t>x</a:t>
              </a:r>
            </a:p>
          </p:txBody>
        </p:sp>
      </p:grpSp>
      <p:grpSp>
        <p:nvGrpSpPr>
          <p:cNvPr id="27694" name="Group 46"/>
          <p:cNvGrpSpPr>
            <a:grpSpLocks/>
          </p:cNvGrpSpPr>
          <p:nvPr/>
        </p:nvGrpSpPr>
        <p:grpSpPr bwMode="auto">
          <a:xfrm>
            <a:off x="2236788" y="2954338"/>
            <a:ext cx="1108075" cy="1006475"/>
            <a:chOff x="1200" y="2042"/>
            <a:chExt cx="698" cy="634"/>
          </a:xfrm>
        </p:grpSpPr>
        <p:grpSp>
          <p:nvGrpSpPr>
            <p:cNvPr id="27673" name="Group 25"/>
            <p:cNvGrpSpPr>
              <a:grpSpLocks/>
            </p:cNvGrpSpPr>
            <p:nvPr/>
          </p:nvGrpSpPr>
          <p:grpSpPr bwMode="auto">
            <a:xfrm>
              <a:off x="1658" y="2042"/>
              <a:ext cx="240" cy="634"/>
              <a:chOff x="1178" y="1330"/>
              <a:chExt cx="240" cy="634"/>
            </a:xfrm>
          </p:grpSpPr>
          <p:sp>
            <p:nvSpPr>
              <p:cNvPr id="27674" name="Text Box 26"/>
              <p:cNvSpPr txBox="1">
                <a:spLocks noChangeArrowheads="1"/>
              </p:cNvSpPr>
              <p:nvPr/>
            </p:nvSpPr>
            <p:spPr bwMode="auto">
              <a:xfrm>
                <a:off x="1182" y="1330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4</a:t>
                </a:r>
              </a:p>
            </p:txBody>
          </p:sp>
          <p:sp>
            <p:nvSpPr>
              <p:cNvPr id="27675" name="Line 27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90" name="Text Box 42"/>
            <p:cNvSpPr txBox="1">
              <a:spLocks noChangeArrowheads="1"/>
            </p:cNvSpPr>
            <p:nvPr/>
          </p:nvSpPr>
          <p:spPr bwMode="auto">
            <a:xfrm>
              <a:off x="1414" y="2182"/>
              <a:ext cx="256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339933"/>
                  </a:solidFill>
                </a:rPr>
                <a:t>+</a:t>
              </a:r>
            </a:p>
          </p:txBody>
        </p:sp>
        <p:sp>
          <p:nvSpPr>
            <p:cNvPr id="27692" name="Text Box 44"/>
            <p:cNvSpPr txBox="1">
              <a:spLocks noChangeArrowheads="1"/>
            </p:cNvSpPr>
            <p:nvPr/>
          </p:nvSpPr>
          <p:spPr bwMode="auto">
            <a:xfrm>
              <a:off x="1200" y="2182"/>
              <a:ext cx="2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2</a:t>
              </a:r>
            </a:p>
          </p:txBody>
        </p:sp>
      </p:grp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1474788" y="4181475"/>
            <a:ext cx="32654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2. §äc c¸c hçn sè sau:</a:t>
            </a:r>
          </a:p>
        </p:txBody>
      </p:sp>
      <p:grpSp>
        <p:nvGrpSpPr>
          <p:cNvPr id="27704" name="Group 56"/>
          <p:cNvGrpSpPr>
            <a:grpSpLocks/>
          </p:cNvGrpSpPr>
          <p:nvPr/>
        </p:nvGrpSpPr>
        <p:grpSpPr bwMode="auto">
          <a:xfrm>
            <a:off x="4675188" y="3963988"/>
            <a:ext cx="762000" cy="1006475"/>
            <a:chOff x="3024" y="2688"/>
            <a:chExt cx="480" cy="634"/>
          </a:xfrm>
        </p:grpSpPr>
        <p:grpSp>
          <p:nvGrpSpPr>
            <p:cNvPr id="27699" name="Group 51"/>
            <p:cNvGrpSpPr>
              <a:grpSpLocks/>
            </p:cNvGrpSpPr>
            <p:nvPr/>
          </p:nvGrpSpPr>
          <p:grpSpPr bwMode="auto">
            <a:xfrm>
              <a:off x="3264" y="2688"/>
              <a:ext cx="240" cy="634"/>
              <a:chOff x="1178" y="1330"/>
              <a:chExt cx="240" cy="634"/>
            </a:xfrm>
          </p:grpSpPr>
          <p:sp>
            <p:nvSpPr>
              <p:cNvPr id="27700" name="Text Box 52"/>
              <p:cNvSpPr txBox="1">
                <a:spLocks noChangeArrowheads="1"/>
              </p:cNvSpPr>
              <p:nvPr/>
            </p:nvSpPr>
            <p:spPr bwMode="auto">
              <a:xfrm>
                <a:off x="1182" y="1330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5</a:t>
                </a:r>
              </a:p>
            </p:txBody>
          </p:sp>
          <p:sp>
            <p:nvSpPr>
              <p:cNvPr id="27701" name="Line 53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03" name="Text Box 55"/>
            <p:cNvSpPr txBox="1">
              <a:spLocks noChangeArrowheads="1"/>
            </p:cNvSpPr>
            <p:nvPr/>
          </p:nvSpPr>
          <p:spPr bwMode="auto">
            <a:xfrm>
              <a:off x="3024" y="2828"/>
              <a:ext cx="2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7</a:t>
              </a:r>
            </a:p>
          </p:txBody>
        </p:sp>
      </p:grpSp>
      <p:grpSp>
        <p:nvGrpSpPr>
          <p:cNvPr id="27705" name="Group 57"/>
          <p:cNvGrpSpPr>
            <a:grpSpLocks/>
          </p:cNvGrpSpPr>
          <p:nvPr/>
        </p:nvGrpSpPr>
        <p:grpSpPr bwMode="auto">
          <a:xfrm>
            <a:off x="5741988" y="3962400"/>
            <a:ext cx="762000" cy="1006475"/>
            <a:chOff x="3024" y="2688"/>
            <a:chExt cx="480" cy="634"/>
          </a:xfrm>
        </p:grpSpPr>
        <p:grpSp>
          <p:nvGrpSpPr>
            <p:cNvPr id="27706" name="Group 58"/>
            <p:cNvGrpSpPr>
              <a:grpSpLocks/>
            </p:cNvGrpSpPr>
            <p:nvPr/>
          </p:nvGrpSpPr>
          <p:grpSpPr bwMode="auto">
            <a:xfrm>
              <a:off x="3264" y="2688"/>
              <a:ext cx="240" cy="634"/>
              <a:chOff x="1178" y="1330"/>
              <a:chExt cx="240" cy="634"/>
            </a:xfrm>
          </p:grpSpPr>
          <p:sp>
            <p:nvSpPr>
              <p:cNvPr id="27707" name="Text Box 59"/>
              <p:cNvSpPr txBox="1">
                <a:spLocks noChangeArrowheads="1"/>
              </p:cNvSpPr>
              <p:nvPr/>
            </p:nvSpPr>
            <p:spPr bwMode="auto">
              <a:xfrm>
                <a:off x="1182" y="1330"/>
                <a:ext cx="23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6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7</a:t>
                </a:r>
              </a:p>
            </p:txBody>
          </p:sp>
          <p:sp>
            <p:nvSpPr>
              <p:cNvPr id="27708" name="Line 60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09" name="Text Box 61"/>
            <p:cNvSpPr txBox="1">
              <a:spLocks noChangeArrowheads="1"/>
            </p:cNvSpPr>
            <p:nvPr/>
          </p:nvSpPr>
          <p:spPr bwMode="auto">
            <a:xfrm>
              <a:off x="3024" y="2828"/>
              <a:ext cx="2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9</a:t>
              </a:r>
            </a:p>
          </p:txBody>
        </p:sp>
      </p:grp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5437188" y="4116388"/>
            <a:ext cx="3111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000"/>
              <a:t>;</a:t>
            </a:r>
          </a:p>
        </p:txBody>
      </p:sp>
      <p:sp>
        <p:nvSpPr>
          <p:cNvPr id="27716" name="Text Box 68"/>
          <p:cNvSpPr txBox="1">
            <a:spLocks noChangeArrowheads="1"/>
          </p:cNvSpPr>
          <p:nvPr/>
        </p:nvSpPr>
        <p:spPr bwMode="auto">
          <a:xfrm>
            <a:off x="1474788" y="5029200"/>
            <a:ext cx="32670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3. ViÕt c¸c hçn sè sau:</a:t>
            </a:r>
          </a:p>
        </p:txBody>
      </p:sp>
      <p:sp>
        <p:nvSpPr>
          <p:cNvPr id="27717" name="Text Box 69"/>
          <p:cNvSpPr txBox="1">
            <a:spLocks noChangeArrowheads="1"/>
          </p:cNvSpPr>
          <p:nvPr/>
        </p:nvSpPr>
        <p:spPr bwMode="auto">
          <a:xfrm>
            <a:off x="4810125" y="5037138"/>
            <a:ext cx="3278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rgbClr val="339933"/>
                </a:solidFill>
              </a:rPr>
              <a:t>m</a:t>
            </a:r>
            <a:r>
              <a:rPr lang="en-US" sz="2800" b="0" dirty="0" err="1" smtClean="0">
                <a:solidFill>
                  <a:srgbClr val="339933"/>
                </a:solidFill>
              </a:rPr>
              <a:t>ư</a:t>
            </a:r>
            <a:r>
              <a:rPr lang="en-US" b="0" dirty="0" err="1" smtClean="0">
                <a:solidFill>
                  <a:srgbClr val="339933"/>
                </a:solidFill>
              </a:rPr>
              <a:t>­êi</a:t>
            </a:r>
            <a:r>
              <a:rPr lang="en-US" b="0" dirty="0" smtClean="0">
                <a:solidFill>
                  <a:srgbClr val="339933"/>
                </a:solidFill>
              </a:rPr>
              <a:t> </a:t>
            </a:r>
            <a:r>
              <a:rPr lang="en-US" b="0" dirty="0">
                <a:solidFill>
                  <a:srgbClr val="339933"/>
                </a:solidFill>
              </a:rPr>
              <a:t>vµ </a:t>
            </a:r>
            <a:r>
              <a:rPr lang="en-US" b="0" dirty="0" err="1">
                <a:solidFill>
                  <a:srgbClr val="339933"/>
                </a:solidFill>
              </a:rPr>
              <a:t>b¶y</a:t>
            </a:r>
            <a:r>
              <a:rPr lang="en-US" b="0" dirty="0">
                <a:solidFill>
                  <a:srgbClr val="339933"/>
                </a:solidFill>
              </a:rPr>
              <a:t> </a:t>
            </a:r>
            <a:r>
              <a:rPr lang="en-US" b="0" dirty="0" err="1">
                <a:solidFill>
                  <a:srgbClr val="339933"/>
                </a:solidFill>
              </a:rPr>
              <a:t>phÇn</a:t>
            </a:r>
            <a:r>
              <a:rPr lang="en-US" b="0" dirty="0">
                <a:solidFill>
                  <a:srgbClr val="339933"/>
                </a:solidFill>
              </a:rPr>
              <a:t> </a:t>
            </a:r>
            <a:r>
              <a:rPr lang="en-US" b="0" dirty="0" err="1">
                <a:solidFill>
                  <a:srgbClr val="339933"/>
                </a:solidFill>
              </a:rPr>
              <a:t>chÝn</a:t>
            </a:r>
            <a:endParaRPr lang="en-US" b="0" dirty="0">
              <a:solidFill>
                <a:srgbClr val="339933"/>
              </a:solidFill>
            </a:endParaRPr>
          </a:p>
        </p:txBody>
      </p:sp>
      <p:sp>
        <p:nvSpPr>
          <p:cNvPr id="27718" name="Text Box 70"/>
          <p:cNvSpPr txBox="1">
            <a:spLocks noChangeArrowheads="1"/>
          </p:cNvSpPr>
          <p:nvPr/>
        </p:nvSpPr>
        <p:spPr bwMode="auto">
          <a:xfrm>
            <a:off x="4826000" y="5621338"/>
            <a:ext cx="30412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dirty="0" err="1">
                <a:solidFill>
                  <a:srgbClr val="339933"/>
                </a:solidFill>
              </a:rPr>
              <a:t>t¸m</a:t>
            </a:r>
            <a:r>
              <a:rPr lang="en-US" b="0" dirty="0">
                <a:solidFill>
                  <a:srgbClr val="339933"/>
                </a:solidFill>
              </a:rPr>
              <a:t> vµ </a:t>
            </a:r>
            <a:r>
              <a:rPr lang="en-US" b="0" dirty="0" err="1">
                <a:solidFill>
                  <a:srgbClr val="339933"/>
                </a:solidFill>
              </a:rPr>
              <a:t>ba</a:t>
            </a:r>
            <a:r>
              <a:rPr lang="en-US" b="0" dirty="0">
                <a:solidFill>
                  <a:srgbClr val="339933"/>
                </a:solidFill>
              </a:rPr>
              <a:t> </a:t>
            </a:r>
            <a:r>
              <a:rPr lang="en-US" b="0" dirty="0" err="1">
                <a:solidFill>
                  <a:srgbClr val="339933"/>
                </a:solidFill>
              </a:rPr>
              <a:t>phÇn</a:t>
            </a:r>
            <a:r>
              <a:rPr lang="en-US" b="0" dirty="0">
                <a:solidFill>
                  <a:srgbClr val="339933"/>
                </a:solidFill>
              </a:rPr>
              <a:t> </a:t>
            </a:r>
            <a:r>
              <a:rPr lang="en-US" b="0" dirty="0" err="1" smtClean="0">
                <a:solidFill>
                  <a:srgbClr val="339933"/>
                </a:solidFill>
              </a:rPr>
              <a:t>m</a:t>
            </a:r>
            <a:r>
              <a:rPr lang="en-US" sz="2800" b="0" dirty="0" err="1" smtClean="0">
                <a:solidFill>
                  <a:srgbClr val="339933"/>
                </a:solidFill>
              </a:rPr>
              <a:t>ư</a:t>
            </a:r>
            <a:r>
              <a:rPr lang="en-US" b="0" dirty="0" err="1" smtClean="0">
                <a:solidFill>
                  <a:srgbClr val="339933"/>
                </a:solidFill>
              </a:rPr>
              <a:t>­êi</a:t>
            </a:r>
            <a:endParaRPr lang="en-US" b="0" dirty="0">
              <a:solidFill>
                <a:srgbClr val="33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5" grpId="0"/>
      <p:bldP spid="27697" grpId="0"/>
      <p:bldP spid="27715" grpId="0"/>
      <p:bldP spid="27716" grpId="0"/>
      <p:bldP spid="27717" grpId="0"/>
      <p:bldP spid="277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3657600" y="381000"/>
            <a:ext cx="20574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99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Gothic"/>
              </a:rPr>
              <a:t>§¸p ¸n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838200" y="1092200"/>
            <a:ext cx="315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1. Thùc hiÖn phÐp tÝnh:</a:t>
            </a:r>
          </a:p>
        </p:txBody>
      </p:sp>
      <p:grpSp>
        <p:nvGrpSpPr>
          <p:cNvPr id="16459" name="Group 75"/>
          <p:cNvGrpSpPr>
            <a:grpSpLocks/>
          </p:cNvGrpSpPr>
          <p:nvPr/>
        </p:nvGrpSpPr>
        <p:grpSpPr bwMode="auto">
          <a:xfrm>
            <a:off x="914400" y="1500188"/>
            <a:ext cx="1981200" cy="1011237"/>
            <a:chOff x="768" y="1104"/>
            <a:chExt cx="1248" cy="637"/>
          </a:xfrm>
        </p:grpSpPr>
        <p:grpSp>
          <p:nvGrpSpPr>
            <p:cNvPr id="16409" name="Group 25"/>
            <p:cNvGrpSpPr>
              <a:grpSpLocks/>
            </p:cNvGrpSpPr>
            <p:nvPr/>
          </p:nvGrpSpPr>
          <p:grpSpPr bwMode="auto">
            <a:xfrm>
              <a:off x="768" y="1104"/>
              <a:ext cx="694" cy="637"/>
              <a:chOff x="1178" y="1330"/>
              <a:chExt cx="694" cy="637"/>
            </a:xfrm>
          </p:grpSpPr>
          <p:grpSp>
            <p:nvGrpSpPr>
              <p:cNvPr id="16410" name="Group 26"/>
              <p:cNvGrpSpPr>
                <a:grpSpLocks/>
              </p:cNvGrpSpPr>
              <p:nvPr/>
            </p:nvGrpSpPr>
            <p:grpSpPr bwMode="auto">
              <a:xfrm>
                <a:off x="1178" y="1330"/>
                <a:ext cx="240" cy="634"/>
                <a:chOff x="1178" y="1330"/>
                <a:chExt cx="240" cy="634"/>
              </a:xfrm>
            </p:grpSpPr>
            <p:sp>
              <p:nvSpPr>
                <p:cNvPr id="1641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7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9</a:t>
                  </a:r>
                </a:p>
              </p:txBody>
            </p:sp>
            <p:sp>
              <p:nvSpPr>
                <p:cNvPr id="16412" name="Line 28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3" name="Group 29"/>
              <p:cNvGrpSpPr>
                <a:grpSpLocks/>
              </p:cNvGrpSpPr>
              <p:nvPr/>
            </p:nvGrpSpPr>
            <p:grpSpPr bwMode="auto">
              <a:xfrm>
                <a:off x="1632" y="1333"/>
                <a:ext cx="240" cy="634"/>
                <a:chOff x="1178" y="1330"/>
                <a:chExt cx="240" cy="634"/>
              </a:xfrm>
            </p:grpSpPr>
            <p:sp>
              <p:nvSpPr>
                <p:cNvPr id="1641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</p:txBody>
            </p:sp>
            <p:sp>
              <p:nvSpPr>
                <p:cNvPr id="16415" name="Line 31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16" name="Text Box 32"/>
              <p:cNvSpPr txBox="1">
                <a:spLocks noChangeArrowheads="1"/>
              </p:cNvSpPr>
              <p:nvPr/>
            </p:nvSpPr>
            <p:spPr bwMode="auto">
              <a:xfrm>
                <a:off x="1414" y="1473"/>
                <a:ext cx="256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339933"/>
                    </a:solidFill>
                  </a:rPr>
                  <a:t>+</a:t>
                </a:r>
              </a:p>
            </p:txBody>
          </p:sp>
        </p:grpSp>
        <p:sp>
          <p:nvSpPr>
            <p:cNvPr id="16439" name="Text Box 55"/>
            <p:cNvSpPr txBox="1">
              <a:spLocks noChangeArrowheads="1"/>
            </p:cNvSpPr>
            <p:nvPr/>
          </p:nvSpPr>
          <p:spPr bwMode="auto">
            <a:xfrm>
              <a:off x="1451" y="1248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sp>
          <p:nvSpPr>
            <p:cNvPr id="16440" name="Text Box 56"/>
            <p:cNvSpPr txBox="1">
              <a:spLocks noChangeArrowheads="1"/>
            </p:cNvSpPr>
            <p:nvPr/>
          </p:nvSpPr>
          <p:spPr bwMode="auto">
            <a:xfrm>
              <a:off x="1680" y="1137"/>
              <a:ext cx="32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53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45</a:t>
              </a:r>
            </a:p>
          </p:txBody>
        </p:sp>
        <p:sp>
          <p:nvSpPr>
            <p:cNvPr id="16441" name="Line 57"/>
            <p:cNvSpPr>
              <a:spLocks noChangeShapeType="1"/>
            </p:cNvSpPr>
            <p:nvPr/>
          </p:nvSpPr>
          <p:spPr bwMode="auto">
            <a:xfrm>
              <a:off x="1680" y="1414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6" name="Group 62"/>
          <p:cNvGrpSpPr>
            <a:grpSpLocks/>
          </p:cNvGrpSpPr>
          <p:nvPr/>
        </p:nvGrpSpPr>
        <p:grpSpPr bwMode="auto">
          <a:xfrm>
            <a:off x="3627438" y="1458913"/>
            <a:ext cx="2182812" cy="1023937"/>
            <a:chOff x="3273" y="1104"/>
            <a:chExt cx="1375" cy="645"/>
          </a:xfrm>
        </p:grpSpPr>
        <p:grpSp>
          <p:nvGrpSpPr>
            <p:cNvPr id="16417" name="Group 33"/>
            <p:cNvGrpSpPr>
              <a:grpSpLocks/>
            </p:cNvGrpSpPr>
            <p:nvPr/>
          </p:nvGrpSpPr>
          <p:grpSpPr bwMode="auto">
            <a:xfrm>
              <a:off x="3273" y="1104"/>
              <a:ext cx="780" cy="645"/>
              <a:chOff x="3064" y="1285"/>
              <a:chExt cx="780" cy="645"/>
            </a:xfrm>
          </p:grpSpPr>
          <p:grpSp>
            <p:nvGrpSpPr>
              <p:cNvPr id="16418" name="Group 34"/>
              <p:cNvGrpSpPr>
                <a:grpSpLocks/>
              </p:cNvGrpSpPr>
              <p:nvPr/>
            </p:nvGrpSpPr>
            <p:grpSpPr bwMode="auto">
              <a:xfrm>
                <a:off x="3064" y="1296"/>
                <a:ext cx="356" cy="634"/>
                <a:chOff x="1122" y="1330"/>
                <a:chExt cx="356" cy="634"/>
              </a:xfrm>
            </p:grpSpPr>
            <p:sp>
              <p:nvSpPr>
                <p:cNvPr id="16419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122" y="1330"/>
                  <a:ext cx="35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14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27</a:t>
                  </a:r>
                </a:p>
              </p:txBody>
            </p:sp>
            <p:sp>
              <p:nvSpPr>
                <p:cNvPr id="16420" name="Line 36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1" name="Group 37"/>
              <p:cNvGrpSpPr>
                <a:grpSpLocks/>
              </p:cNvGrpSpPr>
              <p:nvPr/>
            </p:nvGrpSpPr>
            <p:grpSpPr bwMode="auto">
              <a:xfrm>
                <a:off x="3604" y="1285"/>
                <a:ext cx="240" cy="634"/>
                <a:chOff x="1178" y="1330"/>
                <a:chExt cx="240" cy="634"/>
              </a:xfrm>
            </p:grpSpPr>
            <p:sp>
              <p:nvSpPr>
                <p:cNvPr id="1642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</p:txBody>
            </p:sp>
            <p:sp>
              <p:nvSpPr>
                <p:cNvPr id="16423" name="Line 39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24" name="Text Box 40"/>
              <p:cNvSpPr txBox="1">
                <a:spLocks noChangeArrowheads="1"/>
              </p:cNvSpPr>
              <p:nvPr/>
            </p:nvSpPr>
            <p:spPr bwMode="auto">
              <a:xfrm>
                <a:off x="3382" y="1440"/>
                <a:ext cx="18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339933"/>
                    </a:solidFill>
                  </a:rPr>
                  <a:t>-</a:t>
                </a:r>
              </a:p>
            </p:txBody>
          </p:sp>
        </p:grpSp>
        <p:grpSp>
          <p:nvGrpSpPr>
            <p:cNvPr id="16445" name="Group 61"/>
            <p:cNvGrpSpPr>
              <a:grpSpLocks/>
            </p:cNvGrpSpPr>
            <p:nvPr/>
          </p:nvGrpSpPr>
          <p:grpSpPr bwMode="auto">
            <a:xfrm>
              <a:off x="4220" y="1152"/>
              <a:ext cx="428" cy="558"/>
              <a:chOff x="4220" y="1152"/>
              <a:chExt cx="428" cy="558"/>
            </a:xfrm>
          </p:grpSpPr>
          <p:sp>
            <p:nvSpPr>
              <p:cNvPr id="16442" name="Text Box 58"/>
              <p:cNvSpPr txBox="1">
                <a:spLocks noChangeArrowheads="1"/>
              </p:cNvSpPr>
              <p:nvPr/>
            </p:nvSpPr>
            <p:spPr bwMode="auto">
              <a:xfrm>
                <a:off x="4220" y="1152"/>
                <a:ext cx="428" cy="5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0000FF"/>
                    </a:solidFill>
                  </a:rPr>
                  <a:t>29</a:t>
                </a:r>
              </a:p>
              <a:p>
                <a:pPr algn="ctr"/>
                <a:r>
                  <a:rPr lang="en-US">
                    <a:solidFill>
                      <a:srgbClr val="0000FF"/>
                    </a:solidFill>
                  </a:rPr>
                  <a:t>108</a:t>
                </a:r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4272" y="1429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44" name="Text Box 60"/>
            <p:cNvSpPr txBox="1">
              <a:spLocks noChangeArrowheads="1"/>
            </p:cNvSpPr>
            <p:nvPr/>
          </p:nvSpPr>
          <p:spPr bwMode="auto">
            <a:xfrm>
              <a:off x="4047" y="1252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</p:grpSp>
      <p:grpSp>
        <p:nvGrpSpPr>
          <p:cNvPr id="16454" name="Group 70"/>
          <p:cNvGrpSpPr>
            <a:grpSpLocks/>
          </p:cNvGrpSpPr>
          <p:nvPr/>
        </p:nvGrpSpPr>
        <p:grpSpPr bwMode="auto">
          <a:xfrm>
            <a:off x="2743200" y="2479675"/>
            <a:ext cx="3616325" cy="1006475"/>
            <a:chOff x="720" y="1920"/>
            <a:chExt cx="2278" cy="634"/>
          </a:xfrm>
        </p:grpSpPr>
        <p:grpSp>
          <p:nvGrpSpPr>
            <p:cNvPr id="16433" name="Group 49"/>
            <p:cNvGrpSpPr>
              <a:grpSpLocks/>
            </p:cNvGrpSpPr>
            <p:nvPr/>
          </p:nvGrpSpPr>
          <p:grpSpPr bwMode="auto">
            <a:xfrm>
              <a:off x="720" y="1920"/>
              <a:ext cx="698" cy="634"/>
              <a:chOff x="1200" y="2042"/>
              <a:chExt cx="698" cy="634"/>
            </a:xfrm>
          </p:grpSpPr>
          <p:grpSp>
            <p:nvGrpSpPr>
              <p:cNvPr id="16434" name="Group 50"/>
              <p:cNvGrpSpPr>
                <a:grpSpLocks/>
              </p:cNvGrpSpPr>
              <p:nvPr/>
            </p:nvGrpSpPr>
            <p:grpSpPr bwMode="auto">
              <a:xfrm>
                <a:off x="1658" y="2042"/>
                <a:ext cx="240" cy="634"/>
                <a:chOff x="1178" y="1330"/>
                <a:chExt cx="240" cy="634"/>
              </a:xfrm>
            </p:grpSpPr>
            <p:sp>
              <p:nvSpPr>
                <p:cNvPr id="16435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</p:txBody>
            </p:sp>
            <p:sp>
              <p:nvSpPr>
                <p:cNvPr id="16436" name="Line 52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37" name="Text Box 53"/>
              <p:cNvSpPr txBox="1">
                <a:spLocks noChangeArrowheads="1"/>
              </p:cNvSpPr>
              <p:nvPr/>
            </p:nvSpPr>
            <p:spPr bwMode="auto">
              <a:xfrm>
                <a:off x="1414" y="2182"/>
                <a:ext cx="256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339933"/>
                    </a:solidFill>
                  </a:rPr>
                  <a:t>+</a:t>
                </a:r>
              </a:p>
            </p:txBody>
          </p:sp>
          <p:sp>
            <p:nvSpPr>
              <p:cNvPr id="16438" name="Text Box 54"/>
              <p:cNvSpPr txBox="1">
                <a:spLocks noChangeArrowheads="1"/>
              </p:cNvSpPr>
              <p:nvPr/>
            </p:nvSpPr>
            <p:spPr bwMode="auto">
              <a:xfrm>
                <a:off x="1200" y="2182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  <p:sp>
          <p:nvSpPr>
            <p:cNvPr id="16447" name="Text Box 63"/>
            <p:cNvSpPr txBox="1">
              <a:spLocks noChangeArrowheads="1"/>
            </p:cNvSpPr>
            <p:nvPr/>
          </p:nvSpPr>
          <p:spPr bwMode="auto">
            <a:xfrm>
              <a:off x="1392" y="2057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grpSp>
          <p:nvGrpSpPr>
            <p:cNvPr id="16450" name="Group 66"/>
            <p:cNvGrpSpPr>
              <a:grpSpLocks/>
            </p:cNvGrpSpPr>
            <p:nvPr/>
          </p:nvGrpSpPr>
          <p:grpSpPr bwMode="auto">
            <a:xfrm>
              <a:off x="1604" y="1957"/>
              <a:ext cx="859" cy="558"/>
              <a:chOff x="1637" y="1946"/>
              <a:chExt cx="859" cy="558"/>
            </a:xfrm>
          </p:grpSpPr>
          <p:sp>
            <p:nvSpPr>
              <p:cNvPr id="16448" name="Text Box 64"/>
              <p:cNvSpPr txBox="1">
                <a:spLocks noChangeArrowheads="1"/>
              </p:cNvSpPr>
              <p:nvPr/>
            </p:nvSpPr>
            <p:spPr bwMode="auto">
              <a:xfrm>
                <a:off x="1637" y="1946"/>
                <a:ext cx="859" cy="5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0000FF"/>
                    </a:solidFill>
                  </a:rPr>
                  <a:t>2 x 4 + 3</a:t>
                </a:r>
              </a:p>
              <a:p>
                <a:pPr algn="ctr"/>
                <a:r>
                  <a:rPr lang="en-US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1647" y="2223"/>
                <a:ext cx="827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51" name="Text Box 67"/>
            <p:cNvSpPr txBox="1">
              <a:spLocks noChangeArrowheads="1"/>
            </p:cNvSpPr>
            <p:nvPr/>
          </p:nvSpPr>
          <p:spPr bwMode="auto">
            <a:xfrm>
              <a:off x="2437" y="2064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sp>
          <p:nvSpPr>
            <p:cNvPr id="16452" name="Text Box 68"/>
            <p:cNvSpPr txBox="1">
              <a:spLocks noChangeArrowheads="1"/>
            </p:cNvSpPr>
            <p:nvPr/>
          </p:nvSpPr>
          <p:spPr bwMode="auto">
            <a:xfrm>
              <a:off x="2662" y="1960"/>
              <a:ext cx="32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11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16453" name="Line 69"/>
            <p:cNvSpPr>
              <a:spLocks noChangeShapeType="1"/>
            </p:cNvSpPr>
            <p:nvPr/>
          </p:nvSpPr>
          <p:spPr bwMode="auto">
            <a:xfrm>
              <a:off x="2662" y="2237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58" name="Group 74"/>
          <p:cNvGrpSpPr>
            <a:grpSpLocks/>
          </p:cNvGrpSpPr>
          <p:nvPr/>
        </p:nvGrpSpPr>
        <p:grpSpPr bwMode="auto">
          <a:xfrm>
            <a:off x="6292850" y="1447800"/>
            <a:ext cx="2170113" cy="1006475"/>
            <a:chOff x="4156" y="1071"/>
            <a:chExt cx="1367" cy="634"/>
          </a:xfrm>
        </p:grpSpPr>
        <p:grpSp>
          <p:nvGrpSpPr>
            <p:cNvPr id="16425" name="Group 41"/>
            <p:cNvGrpSpPr>
              <a:grpSpLocks/>
            </p:cNvGrpSpPr>
            <p:nvPr/>
          </p:nvGrpSpPr>
          <p:grpSpPr bwMode="auto">
            <a:xfrm>
              <a:off x="4156" y="1071"/>
              <a:ext cx="836" cy="634"/>
              <a:chOff x="3120" y="2016"/>
              <a:chExt cx="836" cy="634"/>
            </a:xfrm>
          </p:grpSpPr>
          <p:grpSp>
            <p:nvGrpSpPr>
              <p:cNvPr id="16426" name="Group 42"/>
              <p:cNvGrpSpPr>
                <a:grpSpLocks/>
              </p:cNvGrpSpPr>
              <p:nvPr/>
            </p:nvGrpSpPr>
            <p:grpSpPr bwMode="auto">
              <a:xfrm>
                <a:off x="3120" y="2016"/>
                <a:ext cx="240" cy="634"/>
                <a:chOff x="1178" y="1330"/>
                <a:chExt cx="240" cy="634"/>
              </a:xfrm>
            </p:grpSpPr>
            <p:sp>
              <p:nvSpPr>
                <p:cNvPr id="1642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9</a:t>
                  </a:r>
                </a:p>
              </p:txBody>
            </p:sp>
            <p:sp>
              <p:nvSpPr>
                <p:cNvPr id="16428" name="Line 44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9" name="Group 45"/>
              <p:cNvGrpSpPr>
                <a:grpSpLocks/>
              </p:cNvGrpSpPr>
              <p:nvPr/>
            </p:nvGrpSpPr>
            <p:grpSpPr bwMode="auto">
              <a:xfrm>
                <a:off x="3600" y="2016"/>
                <a:ext cx="356" cy="634"/>
                <a:chOff x="1122" y="1330"/>
                <a:chExt cx="356" cy="634"/>
              </a:xfrm>
            </p:grpSpPr>
            <p:sp>
              <p:nvSpPr>
                <p:cNvPr id="16430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122" y="1330"/>
                  <a:ext cx="35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17</a:t>
                  </a:r>
                </a:p>
              </p:txBody>
            </p:sp>
            <p:sp>
              <p:nvSpPr>
                <p:cNvPr id="16431" name="Line 47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32" name="Text Box 48"/>
              <p:cNvSpPr txBox="1">
                <a:spLocks noChangeArrowheads="1"/>
              </p:cNvSpPr>
              <p:nvPr/>
            </p:nvSpPr>
            <p:spPr bwMode="auto">
              <a:xfrm>
                <a:off x="3382" y="2160"/>
                <a:ext cx="2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>
                    <a:solidFill>
                      <a:srgbClr val="339933"/>
                    </a:solidFill>
                  </a:rPr>
                  <a:t>x</a:t>
                </a:r>
              </a:p>
            </p:txBody>
          </p:sp>
        </p:grpSp>
        <p:sp>
          <p:nvSpPr>
            <p:cNvPr id="16455" name="Text Box 71"/>
            <p:cNvSpPr txBox="1">
              <a:spLocks noChangeArrowheads="1"/>
            </p:cNvSpPr>
            <p:nvPr/>
          </p:nvSpPr>
          <p:spPr bwMode="auto">
            <a:xfrm>
              <a:off x="4918" y="1211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sp>
          <p:nvSpPr>
            <p:cNvPr id="16456" name="Text Box 72"/>
            <p:cNvSpPr txBox="1">
              <a:spLocks noChangeArrowheads="1"/>
            </p:cNvSpPr>
            <p:nvPr/>
          </p:nvSpPr>
          <p:spPr bwMode="auto">
            <a:xfrm>
              <a:off x="5095" y="1100"/>
              <a:ext cx="428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20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156</a:t>
              </a:r>
            </a:p>
          </p:txBody>
        </p:sp>
        <p:sp>
          <p:nvSpPr>
            <p:cNvPr id="16457" name="Line 73"/>
            <p:cNvSpPr>
              <a:spLocks noChangeShapeType="1"/>
            </p:cNvSpPr>
            <p:nvPr/>
          </p:nvSpPr>
          <p:spPr bwMode="auto">
            <a:xfrm>
              <a:off x="5147" y="1377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60" name="Text Box 76"/>
          <p:cNvSpPr txBox="1">
            <a:spLocks noChangeArrowheads="1"/>
          </p:cNvSpPr>
          <p:nvPr/>
        </p:nvSpPr>
        <p:spPr bwMode="auto">
          <a:xfrm>
            <a:off x="838200" y="3411538"/>
            <a:ext cx="303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2. §äc c¸c hçn sè sau:</a:t>
            </a:r>
          </a:p>
        </p:txBody>
      </p:sp>
      <p:grpSp>
        <p:nvGrpSpPr>
          <p:cNvPr id="16473" name="Group 89"/>
          <p:cNvGrpSpPr>
            <a:grpSpLocks/>
          </p:cNvGrpSpPr>
          <p:nvPr/>
        </p:nvGrpSpPr>
        <p:grpSpPr bwMode="auto">
          <a:xfrm>
            <a:off x="1295400" y="3843338"/>
            <a:ext cx="641350" cy="885825"/>
            <a:chOff x="1316" y="2718"/>
            <a:chExt cx="404" cy="558"/>
          </a:xfrm>
        </p:grpSpPr>
        <p:sp>
          <p:nvSpPr>
            <p:cNvPr id="16463" name="Text Box 79"/>
            <p:cNvSpPr txBox="1">
              <a:spLocks noChangeArrowheads="1"/>
            </p:cNvSpPr>
            <p:nvPr/>
          </p:nvSpPr>
          <p:spPr bwMode="auto">
            <a:xfrm>
              <a:off x="1500" y="2718"/>
              <a:ext cx="220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339933"/>
                  </a:solidFill>
                </a:rPr>
                <a:t>2</a:t>
              </a:r>
            </a:p>
            <a:p>
              <a:pPr algn="ctr"/>
              <a:r>
                <a:rPr lang="en-US">
                  <a:solidFill>
                    <a:srgbClr val="339933"/>
                  </a:solidFill>
                </a:rPr>
                <a:t>5</a:t>
              </a:r>
            </a:p>
          </p:txBody>
        </p:sp>
        <p:sp>
          <p:nvSpPr>
            <p:cNvPr id="16464" name="Line 80"/>
            <p:cNvSpPr>
              <a:spLocks noChangeShapeType="1"/>
            </p:cNvSpPr>
            <p:nvPr/>
          </p:nvSpPr>
          <p:spPr bwMode="auto">
            <a:xfrm>
              <a:off x="1510" y="3001"/>
              <a:ext cx="192" cy="0"/>
            </a:xfrm>
            <a:prstGeom prst="line">
              <a:avLst/>
            </a:prstGeom>
            <a:noFill/>
            <a:ln w="19050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Text Box 81"/>
            <p:cNvSpPr txBox="1">
              <a:spLocks noChangeArrowheads="1"/>
            </p:cNvSpPr>
            <p:nvPr/>
          </p:nvSpPr>
          <p:spPr bwMode="auto">
            <a:xfrm>
              <a:off x="1316" y="2858"/>
              <a:ext cx="220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7</a:t>
              </a:r>
            </a:p>
          </p:txBody>
        </p:sp>
      </p:grp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1905000" y="4038600"/>
            <a:ext cx="28495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FF"/>
                </a:solidFill>
              </a:rPr>
              <a:t>: b¶y vµ hai phÇn n¨m</a:t>
            </a:r>
          </a:p>
        </p:txBody>
      </p:sp>
      <p:grpSp>
        <p:nvGrpSpPr>
          <p:cNvPr id="16474" name="Group 90"/>
          <p:cNvGrpSpPr>
            <a:grpSpLocks/>
          </p:cNvGrpSpPr>
          <p:nvPr/>
        </p:nvGrpSpPr>
        <p:grpSpPr bwMode="auto">
          <a:xfrm>
            <a:off x="5334000" y="3767138"/>
            <a:ext cx="641350" cy="885825"/>
            <a:chOff x="1316" y="2718"/>
            <a:chExt cx="404" cy="558"/>
          </a:xfrm>
        </p:grpSpPr>
        <p:sp>
          <p:nvSpPr>
            <p:cNvPr id="16475" name="Text Box 91"/>
            <p:cNvSpPr txBox="1">
              <a:spLocks noChangeArrowheads="1"/>
            </p:cNvSpPr>
            <p:nvPr/>
          </p:nvSpPr>
          <p:spPr bwMode="auto">
            <a:xfrm>
              <a:off x="1500" y="2718"/>
              <a:ext cx="220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339933"/>
                  </a:solidFill>
                </a:rPr>
                <a:t>6</a:t>
              </a:r>
            </a:p>
            <a:p>
              <a:pPr algn="ctr"/>
              <a:r>
                <a:rPr lang="en-US">
                  <a:solidFill>
                    <a:srgbClr val="339933"/>
                  </a:solidFill>
                </a:rPr>
                <a:t>7</a:t>
              </a:r>
            </a:p>
          </p:txBody>
        </p:sp>
        <p:sp>
          <p:nvSpPr>
            <p:cNvPr id="16476" name="Line 92"/>
            <p:cNvSpPr>
              <a:spLocks noChangeShapeType="1"/>
            </p:cNvSpPr>
            <p:nvPr/>
          </p:nvSpPr>
          <p:spPr bwMode="auto">
            <a:xfrm>
              <a:off x="1510" y="3001"/>
              <a:ext cx="192" cy="0"/>
            </a:xfrm>
            <a:prstGeom prst="line">
              <a:avLst/>
            </a:prstGeom>
            <a:noFill/>
            <a:ln w="19050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7" name="Text Box 93"/>
            <p:cNvSpPr txBox="1">
              <a:spLocks noChangeArrowheads="1"/>
            </p:cNvSpPr>
            <p:nvPr/>
          </p:nvSpPr>
          <p:spPr bwMode="auto">
            <a:xfrm>
              <a:off x="1316" y="2858"/>
              <a:ext cx="220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9</a:t>
              </a:r>
            </a:p>
          </p:txBody>
        </p:sp>
      </p:grpSp>
      <p:sp>
        <p:nvSpPr>
          <p:cNvPr id="16478" name="Text Box 94"/>
          <p:cNvSpPr txBox="1">
            <a:spLocks noChangeArrowheads="1"/>
          </p:cNvSpPr>
          <p:nvPr/>
        </p:nvSpPr>
        <p:spPr bwMode="auto">
          <a:xfrm>
            <a:off x="5943600" y="3962400"/>
            <a:ext cx="28638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FF"/>
                </a:solidFill>
              </a:rPr>
              <a:t>: chÝn vµ s¸u phÇn b¶y</a:t>
            </a:r>
          </a:p>
        </p:txBody>
      </p: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838200" y="4648200"/>
            <a:ext cx="302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3. ViÕt c¸c hçn sè sau:</a:t>
            </a:r>
          </a:p>
        </p:txBody>
      </p:sp>
      <p:sp>
        <p:nvSpPr>
          <p:cNvPr id="16480" name="Text Box 96"/>
          <p:cNvSpPr txBox="1">
            <a:spLocks noChangeArrowheads="1"/>
          </p:cNvSpPr>
          <p:nvPr/>
        </p:nvSpPr>
        <p:spPr bwMode="auto">
          <a:xfrm>
            <a:off x="2057400" y="5153025"/>
            <a:ext cx="3106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 err="1" smtClean="0">
                <a:solidFill>
                  <a:srgbClr val="339933"/>
                </a:solidFill>
              </a:rPr>
              <a:t>m­</a:t>
            </a:r>
            <a:r>
              <a:rPr lang="en-US" sz="2000" b="0" dirty="0" err="1" smtClean="0">
                <a:solidFill>
                  <a:srgbClr val="339933"/>
                </a:solidFill>
              </a:rPr>
              <a:t>ư</a:t>
            </a:r>
            <a:r>
              <a:rPr lang="en-US" sz="2400" b="0" dirty="0" err="1" smtClean="0">
                <a:solidFill>
                  <a:srgbClr val="339933"/>
                </a:solidFill>
              </a:rPr>
              <a:t>êi</a:t>
            </a:r>
            <a:r>
              <a:rPr lang="en-US" sz="2400" b="0" dirty="0" smtClean="0">
                <a:solidFill>
                  <a:srgbClr val="339933"/>
                </a:solidFill>
              </a:rPr>
              <a:t> </a:t>
            </a:r>
            <a:r>
              <a:rPr lang="en-US" sz="2400" b="0" dirty="0">
                <a:solidFill>
                  <a:srgbClr val="339933"/>
                </a:solidFill>
              </a:rPr>
              <a:t>vµ </a:t>
            </a:r>
            <a:r>
              <a:rPr lang="en-US" sz="2400" b="0" dirty="0" err="1">
                <a:solidFill>
                  <a:srgbClr val="339933"/>
                </a:solidFill>
              </a:rPr>
              <a:t>b¶y</a:t>
            </a:r>
            <a:r>
              <a:rPr lang="en-US" sz="2400" b="0" dirty="0">
                <a:solidFill>
                  <a:srgbClr val="339933"/>
                </a:solidFill>
              </a:rPr>
              <a:t> </a:t>
            </a:r>
            <a:r>
              <a:rPr lang="en-US" sz="2400" b="0" dirty="0" err="1">
                <a:solidFill>
                  <a:srgbClr val="339933"/>
                </a:solidFill>
              </a:rPr>
              <a:t>phÇn</a:t>
            </a:r>
            <a:r>
              <a:rPr lang="en-US" sz="2400" b="0" dirty="0">
                <a:solidFill>
                  <a:srgbClr val="339933"/>
                </a:solidFill>
              </a:rPr>
              <a:t> </a:t>
            </a:r>
            <a:r>
              <a:rPr lang="en-US" sz="2400" b="0" dirty="0" err="1">
                <a:solidFill>
                  <a:srgbClr val="339933"/>
                </a:solidFill>
              </a:rPr>
              <a:t>chÝn</a:t>
            </a:r>
            <a:r>
              <a:rPr lang="en-US" sz="2400" b="0" dirty="0">
                <a:solidFill>
                  <a:srgbClr val="339933"/>
                </a:solidFill>
              </a:rPr>
              <a:t>:</a:t>
            </a:r>
          </a:p>
        </p:txBody>
      </p:sp>
      <p:sp>
        <p:nvSpPr>
          <p:cNvPr id="16481" name="Text Box 97"/>
          <p:cNvSpPr txBox="1">
            <a:spLocks noChangeArrowheads="1"/>
          </p:cNvSpPr>
          <p:nvPr/>
        </p:nvSpPr>
        <p:spPr bwMode="auto">
          <a:xfrm>
            <a:off x="2205038" y="5900738"/>
            <a:ext cx="28873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 err="1">
                <a:solidFill>
                  <a:srgbClr val="339933"/>
                </a:solidFill>
              </a:rPr>
              <a:t>t¸m</a:t>
            </a:r>
            <a:r>
              <a:rPr lang="en-US" sz="2400" b="0" dirty="0">
                <a:solidFill>
                  <a:srgbClr val="339933"/>
                </a:solidFill>
              </a:rPr>
              <a:t> vµ </a:t>
            </a:r>
            <a:r>
              <a:rPr lang="en-US" sz="2400" b="0" dirty="0" err="1">
                <a:solidFill>
                  <a:srgbClr val="339933"/>
                </a:solidFill>
              </a:rPr>
              <a:t>ba</a:t>
            </a:r>
            <a:r>
              <a:rPr lang="en-US" sz="2400" b="0" dirty="0">
                <a:solidFill>
                  <a:srgbClr val="339933"/>
                </a:solidFill>
              </a:rPr>
              <a:t> </a:t>
            </a:r>
            <a:r>
              <a:rPr lang="en-US" sz="2400" b="0" dirty="0" err="1">
                <a:solidFill>
                  <a:srgbClr val="339933"/>
                </a:solidFill>
              </a:rPr>
              <a:t>phÇn</a:t>
            </a:r>
            <a:r>
              <a:rPr lang="en-US" sz="2400" b="0" dirty="0">
                <a:solidFill>
                  <a:srgbClr val="339933"/>
                </a:solidFill>
              </a:rPr>
              <a:t> </a:t>
            </a:r>
            <a:r>
              <a:rPr lang="en-US" sz="2400" b="0" dirty="0" err="1" smtClean="0">
                <a:solidFill>
                  <a:srgbClr val="339933"/>
                </a:solidFill>
              </a:rPr>
              <a:t>m</a:t>
            </a:r>
            <a:r>
              <a:rPr lang="en-US" sz="2000" b="0" dirty="0" err="1" smtClean="0">
                <a:solidFill>
                  <a:srgbClr val="339933"/>
                </a:solidFill>
              </a:rPr>
              <a:t>ư</a:t>
            </a:r>
            <a:r>
              <a:rPr lang="en-US" sz="2400" b="0" dirty="0" err="1" smtClean="0">
                <a:solidFill>
                  <a:srgbClr val="339933"/>
                </a:solidFill>
              </a:rPr>
              <a:t>­êi</a:t>
            </a:r>
            <a:r>
              <a:rPr lang="en-US" sz="2400" b="0" dirty="0">
                <a:solidFill>
                  <a:srgbClr val="339933"/>
                </a:solidFill>
              </a:rPr>
              <a:t>:</a:t>
            </a:r>
          </a:p>
        </p:txBody>
      </p:sp>
      <p:grpSp>
        <p:nvGrpSpPr>
          <p:cNvPr id="16489" name="Group 105"/>
          <p:cNvGrpSpPr>
            <a:grpSpLocks/>
          </p:cNvGrpSpPr>
          <p:nvPr/>
        </p:nvGrpSpPr>
        <p:grpSpPr bwMode="auto">
          <a:xfrm>
            <a:off x="5087938" y="4965700"/>
            <a:ext cx="811212" cy="885825"/>
            <a:chOff x="3205" y="3216"/>
            <a:chExt cx="511" cy="558"/>
          </a:xfrm>
        </p:grpSpPr>
        <p:sp>
          <p:nvSpPr>
            <p:cNvPr id="16483" name="Text Box 99"/>
            <p:cNvSpPr txBox="1">
              <a:spLocks noChangeArrowheads="1"/>
            </p:cNvSpPr>
            <p:nvPr/>
          </p:nvSpPr>
          <p:spPr bwMode="auto">
            <a:xfrm>
              <a:off x="3496" y="3216"/>
              <a:ext cx="220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7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16484" name="Line 100"/>
            <p:cNvSpPr>
              <a:spLocks noChangeShapeType="1"/>
            </p:cNvSpPr>
            <p:nvPr/>
          </p:nvSpPr>
          <p:spPr bwMode="auto">
            <a:xfrm>
              <a:off x="3506" y="3499"/>
              <a:ext cx="192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5" name="Text Box 101"/>
            <p:cNvSpPr txBox="1">
              <a:spLocks noChangeArrowheads="1"/>
            </p:cNvSpPr>
            <p:nvPr/>
          </p:nvSpPr>
          <p:spPr bwMode="auto">
            <a:xfrm>
              <a:off x="3205" y="3334"/>
              <a:ext cx="32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10</a:t>
              </a:r>
            </a:p>
          </p:txBody>
        </p:sp>
      </p:grpSp>
      <p:grpSp>
        <p:nvGrpSpPr>
          <p:cNvPr id="16490" name="Group 106"/>
          <p:cNvGrpSpPr>
            <a:grpSpLocks/>
          </p:cNvGrpSpPr>
          <p:nvPr/>
        </p:nvGrpSpPr>
        <p:grpSpPr bwMode="auto">
          <a:xfrm>
            <a:off x="5133975" y="5697538"/>
            <a:ext cx="735013" cy="885825"/>
            <a:chOff x="3313" y="3600"/>
            <a:chExt cx="463" cy="558"/>
          </a:xfrm>
        </p:grpSpPr>
        <p:sp>
          <p:nvSpPr>
            <p:cNvPr id="16486" name="Text Box 102"/>
            <p:cNvSpPr txBox="1">
              <a:spLocks noChangeArrowheads="1"/>
            </p:cNvSpPr>
            <p:nvPr/>
          </p:nvSpPr>
          <p:spPr bwMode="auto">
            <a:xfrm>
              <a:off x="3452" y="3600"/>
              <a:ext cx="324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3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10</a:t>
              </a:r>
            </a:p>
          </p:txBody>
        </p:sp>
        <p:sp>
          <p:nvSpPr>
            <p:cNvPr id="16487" name="Line 103"/>
            <p:cNvSpPr>
              <a:spLocks noChangeShapeType="1"/>
            </p:cNvSpPr>
            <p:nvPr/>
          </p:nvSpPr>
          <p:spPr bwMode="auto">
            <a:xfrm>
              <a:off x="3514" y="3883"/>
              <a:ext cx="192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8" name="Text Box 104"/>
            <p:cNvSpPr txBox="1">
              <a:spLocks noChangeArrowheads="1"/>
            </p:cNvSpPr>
            <p:nvPr/>
          </p:nvSpPr>
          <p:spPr bwMode="auto">
            <a:xfrm>
              <a:off x="3313" y="3729"/>
              <a:ext cx="220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1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1000"/>
                                        <p:tgtEl>
                                          <p:spTgt spid="1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8" grpId="0"/>
      <p:bldP spid="16460" grpId="0"/>
      <p:bldP spid="16472" grpId="0"/>
      <p:bldP spid="16478" grpId="0"/>
      <p:bldP spid="16479" grpId="0"/>
      <p:bldP spid="16480" grpId="0"/>
      <p:bldP spid="164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657600" y="2209800"/>
            <a:ext cx="1520825" cy="1520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990600" y="2209800"/>
            <a:ext cx="1520825" cy="1520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127125" y="1601788"/>
            <a:ext cx="6113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rgbClr val="0000FF"/>
                </a:solidFill>
              </a:rPr>
              <a:t>Dùa vµo h×nh vÏ ®Ó viÕt hçn sè thÝch hîp:</a:t>
            </a:r>
          </a:p>
        </p:txBody>
      </p:sp>
      <p:grpSp>
        <p:nvGrpSpPr>
          <p:cNvPr id="17429" name="Group 21"/>
          <p:cNvGrpSpPr>
            <a:grpSpLocks/>
          </p:cNvGrpSpPr>
          <p:nvPr/>
        </p:nvGrpSpPr>
        <p:grpSpPr bwMode="auto">
          <a:xfrm>
            <a:off x="6242050" y="2224088"/>
            <a:ext cx="1530350" cy="1525587"/>
            <a:chOff x="3932" y="1392"/>
            <a:chExt cx="1159" cy="1155"/>
          </a:xfrm>
        </p:grpSpPr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36" y="1392"/>
              <a:ext cx="1152" cy="11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0" name="AutoShape 12"/>
            <p:cNvSpPr>
              <a:spLocks noChangeArrowheads="1"/>
            </p:cNvSpPr>
            <p:nvPr/>
          </p:nvSpPr>
          <p:spPr bwMode="auto">
            <a:xfrm flipV="1">
              <a:off x="3938" y="1959"/>
              <a:ext cx="576" cy="576"/>
            </a:xfrm>
            <a:prstGeom prst="rtTriangl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3936" y="1395"/>
              <a:ext cx="576" cy="57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4515" y="1395"/>
              <a:ext cx="576" cy="57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 flipV="1">
              <a:off x="3932" y="1395"/>
              <a:ext cx="1152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>
              <a:off x="3940" y="1395"/>
              <a:ext cx="1148" cy="11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4512" y="1392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5" name="AutoShape 27"/>
          <p:cNvSpPr>
            <a:spLocks/>
          </p:cNvSpPr>
          <p:nvPr/>
        </p:nvSpPr>
        <p:spPr bwMode="auto">
          <a:xfrm rot="16200000">
            <a:off x="4229100" y="419100"/>
            <a:ext cx="304800" cy="7086600"/>
          </a:xfrm>
          <a:prstGeom prst="leftBrace">
            <a:avLst>
              <a:gd name="adj1" fmla="val 193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48" name="Group 40"/>
          <p:cNvGrpSpPr>
            <a:grpSpLocks/>
          </p:cNvGrpSpPr>
          <p:nvPr/>
        </p:nvGrpSpPr>
        <p:grpSpPr bwMode="auto">
          <a:xfrm>
            <a:off x="3810000" y="4251325"/>
            <a:ext cx="1066800" cy="1082675"/>
            <a:chOff x="2300" y="3190"/>
            <a:chExt cx="672" cy="682"/>
          </a:xfrm>
        </p:grpSpPr>
        <p:grpSp>
          <p:nvGrpSpPr>
            <p:cNvPr id="17446" name="Group 38"/>
            <p:cNvGrpSpPr>
              <a:grpSpLocks/>
            </p:cNvGrpSpPr>
            <p:nvPr/>
          </p:nvGrpSpPr>
          <p:grpSpPr bwMode="auto">
            <a:xfrm>
              <a:off x="2300" y="3190"/>
              <a:ext cx="672" cy="682"/>
              <a:chOff x="2765" y="3120"/>
              <a:chExt cx="1461" cy="730"/>
            </a:xfrm>
          </p:grpSpPr>
          <p:sp>
            <p:nvSpPr>
              <p:cNvPr id="17441" name="Oval 16"/>
              <p:cNvSpPr>
                <a:spLocks noChangeArrowheads="1"/>
              </p:cNvSpPr>
              <p:nvPr/>
            </p:nvSpPr>
            <p:spPr bwMode="gray">
              <a:xfrm>
                <a:off x="2765" y="3120"/>
                <a:ext cx="1461" cy="730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42" name="Oval 17"/>
              <p:cNvSpPr>
                <a:spLocks noChangeArrowheads="1"/>
              </p:cNvSpPr>
              <p:nvPr/>
            </p:nvSpPr>
            <p:spPr bwMode="gray">
              <a:xfrm>
                <a:off x="2784" y="3124"/>
                <a:ext cx="1425" cy="712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alpha val="0"/>
                    </a:srgbClr>
                  </a:gs>
                  <a:gs pos="100000">
                    <a:srgbClr val="FFEDA6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43" name="Oval 18"/>
              <p:cNvSpPr>
                <a:spLocks noChangeArrowheads="1"/>
              </p:cNvSpPr>
              <p:nvPr/>
            </p:nvSpPr>
            <p:spPr bwMode="gray">
              <a:xfrm>
                <a:off x="2799" y="3131"/>
                <a:ext cx="1356" cy="666"/>
              </a:xfrm>
              <a:prstGeom prst="ellipse">
                <a:avLst/>
              </a:prstGeom>
              <a:gradFill rotWithShape="1">
                <a:gsLst>
                  <a:gs pos="0">
                    <a:srgbClr val="CAA200"/>
                  </a:gs>
                  <a:gs pos="100000">
                    <a:srgbClr val="FFCC00">
                      <a:alpha val="4800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44" name="Oval 19"/>
              <p:cNvSpPr>
                <a:spLocks noChangeArrowheads="1"/>
              </p:cNvSpPr>
              <p:nvPr/>
            </p:nvSpPr>
            <p:spPr bwMode="gray">
              <a:xfrm>
                <a:off x="2870" y="3146"/>
                <a:ext cx="1194" cy="53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00">
                      <a:alpha val="37999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7447" name="Group 39"/>
            <p:cNvGrpSpPr>
              <a:grpSpLocks/>
            </p:cNvGrpSpPr>
            <p:nvPr/>
          </p:nvGrpSpPr>
          <p:grpSpPr bwMode="auto">
            <a:xfrm>
              <a:off x="2382" y="3216"/>
              <a:ext cx="439" cy="634"/>
              <a:chOff x="2393" y="3216"/>
              <a:chExt cx="439" cy="634"/>
            </a:xfrm>
          </p:grpSpPr>
          <p:grpSp>
            <p:nvGrpSpPr>
              <p:cNvPr id="17431" name="Group 23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1743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8</a:t>
                  </a:r>
                </a:p>
              </p:txBody>
            </p:sp>
            <p:sp>
              <p:nvSpPr>
                <p:cNvPr id="17433" name="Line 25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34" name="Text Box 26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</p:grpSp>
      <p:sp>
        <p:nvSpPr>
          <p:cNvPr id="17449" name="WordArt 41"/>
          <p:cNvSpPr>
            <a:spLocks noChangeArrowheads="1" noChangeShapeType="1" noTextEdit="1"/>
          </p:cNvSpPr>
          <p:nvPr/>
        </p:nvSpPr>
        <p:spPr bwMode="auto">
          <a:xfrm>
            <a:off x="1676400" y="5562600"/>
            <a:ext cx="4572000" cy="6762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44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Free"/>
              </a:rPr>
              <a:t>Th¶o luËn nhãm ®«i</a:t>
            </a:r>
          </a:p>
        </p:txBody>
      </p:sp>
      <p:grpSp>
        <p:nvGrpSpPr>
          <p:cNvPr id="17456" name="Group 48"/>
          <p:cNvGrpSpPr>
            <a:grpSpLocks/>
          </p:cNvGrpSpPr>
          <p:nvPr/>
        </p:nvGrpSpPr>
        <p:grpSpPr bwMode="auto">
          <a:xfrm>
            <a:off x="5791200" y="4191000"/>
            <a:ext cx="2895600" cy="1752600"/>
            <a:chOff x="3648" y="2640"/>
            <a:chExt cx="1824" cy="1104"/>
          </a:xfrm>
        </p:grpSpPr>
        <p:sp>
          <p:nvSpPr>
            <p:cNvPr id="17450" name="AutoShape 42"/>
            <p:cNvSpPr>
              <a:spLocks noChangeArrowheads="1"/>
            </p:cNvSpPr>
            <p:nvPr/>
          </p:nvSpPr>
          <p:spPr bwMode="auto">
            <a:xfrm>
              <a:off x="3648" y="2640"/>
              <a:ext cx="1776" cy="1104"/>
            </a:xfrm>
            <a:prstGeom prst="cloudCallout">
              <a:avLst>
                <a:gd name="adj1" fmla="val -76125"/>
                <a:gd name="adj2" fmla="val -10690"/>
              </a:avLst>
            </a:prstGeom>
            <a:solidFill>
              <a:srgbClr val="CC99FF"/>
            </a:solidFill>
            <a:ln>
              <a:noFill/>
            </a:ln>
            <a:effectLst>
              <a:prstShdw prst="shdw17" dist="17961" dir="2700000">
                <a:srgbClr val="CC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17455" name="Group 47"/>
            <p:cNvGrpSpPr>
              <a:grpSpLocks/>
            </p:cNvGrpSpPr>
            <p:nvPr/>
          </p:nvGrpSpPr>
          <p:grpSpPr bwMode="auto">
            <a:xfrm>
              <a:off x="3744" y="2784"/>
              <a:ext cx="1728" cy="734"/>
              <a:chOff x="3744" y="2784"/>
              <a:chExt cx="1728" cy="734"/>
            </a:xfrm>
          </p:grpSpPr>
          <p:sp>
            <p:nvSpPr>
              <p:cNvPr id="17451" name="Text Box 43"/>
              <p:cNvSpPr txBox="1">
                <a:spLocks noChangeArrowheads="1"/>
              </p:cNvSpPr>
              <p:nvPr/>
            </p:nvSpPr>
            <p:spPr bwMode="auto">
              <a:xfrm>
                <a:off x="3744" y="2784"/>
                <a:ext cx="1728" cy="7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35000"/>
                  </a:lnSpc>
                </a:pPr>
                <a:r>
                  <a:rPr lang="en-US">
                    <a:solidFill>
                      <a:srgbClr val="FFFF00"/>
                    </a:solidFill>
                  </a:rPr>
                  <a:t>Hçn sè 2    b»ng ph©n sè nµo?</a:t>
                </a:r>
              </a:p>
            </p:txBody>
          </p:sp>
          <p:grpSp>
            <p:nvGrpSpPr>
              <p:cNvPr id="17454" name="Group 46"/>
              <p:cNvGrpSpPr>
                <a:grpSpLocks/>
              </p:cNvGrpSpPr>
              <p:nvPr/>
            </p:nvGrpSpPr>
            <p:grpSpPr bwMode="auto">
              <a:xfrm>
                <a:off x="4639" y="2817"/>
                <a:ext cx="220" cy="458"/>
                <a:chOff x="4639" y="2817"/>
                <a:chExt cx="220" cy="458"/>
              </a:xfrm>
            </p:grpSpPr>
            <p:sp>
              <p:nvSpPr>
                <p:cNvPr id="1745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639" y="2817"/>
                  <a:ext cx="220" cy="4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>
                      <a:solidFill>
                        <a:srgbClr val="FFFF00"/>
                      </a:solidFill>
                    </a:rPr>
                    <a:t>5</a:t>
                  </a:r>
                </a:p>
                <a:p>
                  <a:pPr>
                    <a:lnSpc>
                      <a:spcPct val="80000"/>
                    </a:lnSpc>
                  </a:pPr>
                  <a:r>
                    <a:rPr lang="en-US">
                      <a:solidFill>
                        <a:srgbClr val="FFFF00"/>
                      </a:solidFill>
                    </a:rPr>
                    <a:t>8</a:t>
                  </a:r>
                </a:p>
              </p:txBody>
            </p:sp>
            <p:sp>
              <p:nvSpPr>
                <p:cNvPr id="17453" name="Line 45"/>
                <p:cNvSpPr>
                  <a:spLocks noChangeShapeType="1"/>
                </p:cNvSpPr>
                <p:nvPr/>
              </p:nvSpPr>
              <p:spPr bwMode="auto">
                <a:xfrm>
                  <a:off x="4683" y="3024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17418" grpId="0" animBg="1"/>
      <p:bldP spid="17413" grpId="0" animBg="1"/>
      <p:bldP spid="17415" grpId="0"/>
      <p:bldP spid="17416" grpId="0"/>
      <p:bldP spid="17435" grpId="0" animBg="1"/>
      <p:bldP spid="174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257800" y="3168650"/>
            <a:ext cx="1520825" cy="1520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429000" y="3168650"/>
            <a:ext cx="1520825" cy="1520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091363" y="3168650"/>
            <a:ext cx="1522412" cy="15224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 flipV="1">
            <a:off x="7088188" y="3924300"/>
            <a:ext cx="760412" cy="760413"/>
          </a:xfrm>
          <a:prstGeom prst="rtTriangle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7091363" y="3171825"/>
            <a:ext cx="760412" cy="762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7850188" y="3171825"/>
            <a:ext cx="760412" cy="762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V="1">
            <a:off x="7086600" y="3171825"/>
            <a:ext cx="1520825" cy="152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7097713" y="3171825"/>
            <a:ext cx="1516062" cy="151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7851775" y="3168650"/>
            <a:ext cx="0" cy="152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5486400" y="5089525"/>
            <a:ext cx="1066800" cy="1082675"/>
            <a:chOff x="2300" y="3190"/>
            <a:chExt cx="672" cy="682"/>
          </a:xfrm>
        </p:grpSpPr>
        <p:grpSp>
          <p:nvGrpSpPr>
            <p:cNvPr id="29713" name="Group 17"/>
            <p:cNvGrpSpPr>
              <a:grpSpLocks/>
            </p:cNvGrpSpPr>
            <p:nvPr/>
          </p:nvGrpSpPr>
          <p:grpSpPr bwMode="auto">
            <a:xfrm>
              <a:off x="2300" y="3190"/>
              <a:ext cx="672" cy="682"/>
              <a:chOff x="2765" y="3120"/>
              <a:chExt cx="1461" cy="730"/>
            </a:xfrm>
          </p:grpSpPr>
          <p:sp>
            <p:nvSpPr>
              <p:cNvPr id="29714" name="Oval 16"/>
              <p:cNvSpPr>
                <a:spLocks noChangeArrowheads="1"/>
              </p:cNvSpPr>
              <p:nvPr/>
            </p:nvSpPr>
            <p:spPr bwMode="gray">
              <a:xfrm>
                <a:off x="2765" y="3120"/>
                <a:ext cx="1461" cy="730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15" name="Oval 17"/>
              <p:cNvSpPr>
                <a:spLocks noChangeArrowheads="1"/>
              </p:cNvSpPr>
              <p:nvPr/>
            </p:nvSpPr>
            <p:spPr bwMode="gray">
              <a:xfrm>
                <a:off x="2784" y="3124"/>
                <a:ext cx="1425" cy="712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alpha val="0"/>
                    </a:srgbClr>
                  </a:gs>
                  <a:gs pos="100000">
                    <a:srgbClr val="FFEDA6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16" name="Oval 18"/>
              <p:cNvSpPr>
                <a:spLocks noChangeArrowheads="1"/>
              </p:cNvSpPr>
              <p:nvPr/>
            </p:nvSpPr>
            <p:spPr bwMode="gray">
              <a:xfrm>
                <a:off x="2799" y="3131"/>
                <a:ext cx="1356" cy="666"/>
              </a:xfrm>
              <a:prstGeom prst="ellipse">
                <a:avLst/>
              </a:prstGeom>
              <a:gradFill rotWithShape="1">
                <a:gsLst>
                  <a:gs pos="0">
                    <a:srgbClr val="CAA200"/>
                  </a:gs>
                  <a:gs pos="100000">
                    <a:srgbClr val="FFCC00">
                      <a:alpha val="4800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17" name="Oval 19"/>
              <p:cNvSpPr>
                <a:spLocks noChangeArrowheads="1"/>
              </p:cNvSpPr>
              <p:nvPr/>
            </p:nvSpPr>
            <p:spPr bwMode="gray">
              <a:xfrm>
                <a:off x="2870" y="3146"/>
                <a:ext cx="1194" cy="53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00">
                      <a:alpha val="37999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29718" name="Group 22"/>
            <p:cNvGrpSpPr>
              <a:grpSpLocks/>
            </p:cNvGrpSpPr>
            <p:nvPr/>
          </p:nvGrpSpPr>
          <p:grpSpPr bwMode="auto">
            <a:xfrm>
              <a:off x="2382" y="3216"/>
              <a:ext cx="439" cy="634"/>
              <a:chOff x="2393" y="3216"/>
              <a:chExt cx="439" cy="634"/>
            </a:xfrm>
          </p:grpSpPr>
          <p:grpSp>
            <p:nvGrpSpPr>
              <p:cNvPr id="29719" name="Group 23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2972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8</a:t>
                  </a:r>
                </a:p>
              </p:txBody>
            </p:sp>
            <p:sp>
              <p:nvSpPr>
                <p:cNvPr id="29721" name="Line 25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22" name="Text Box 26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</p:grpSp>
      <p:sp>
        <p:nvSpPr>
          <p:cNvPr id="29731" name="AutoShape 35"/>
          <p:cNvSpPr>
            <a:spLocks/>
          </p:cNvSpPr>
          <p:nvPr/>
        </p:nvSpPr>
        <p:spPr bwMode="auto">
          <a:xfrm rot="16200000">
            <a:off x="5882481" y="2321719"/>
            <a:ext cx="287338" cy="5181600"/>
          </a:xfrm>
          <a:prstGeom prst="leftBrace">
            <a:avLst>
              <a:gd name="adj1" fmla="val 1502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 flipV="1">
            <a:off x="5264150" y="3165475"/>
            <a:ext cx="1520825" cy="152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5275263" y="3165475"/>
            <a:ext cx="1516062" cy="151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029325" y="3162300"/>
            <a:ext cx="0" cy="152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V="1">
            <a:off x="3430588" y="3167063"/>
            <a:ext cx="1520825" cy="152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429000" y="3167063"/>
            <a:ext cx="1516063" cy="151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4189413" y="3163888"/>
            <a:ext cx="0" cy="152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>
            <a:off x="3429000" y="393065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5257800" y="3924300"/>
            <a:ext cx="151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4" name="AutoShape 68"/>
          <p:cNvSpPr>
            <a:spLocks/>
          </p:cNvSpPr>
          <p:nvPr/>
        </p:nvSpPr>
        <p:spPr bwMode="auto">
          <a:xfrm rot="5400000" flipV="1">
            <a:off x="5882481" y="389732"/>
            <a:ext cx="287337" cy="5181600"/>
          </a:xfrm>
          <a:prstGeom prst="leftBrace">
            <a:avLst>
              <a:gd name="adj1" fmla="val 15027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81" name="Group 85"/>
          <p:cNvGrpSpPr>
            <a:grpSpLocks/>
          </p:cNvGrpSpPr>
          <p:nvPr/>
        </p:nvGrpSpPr>
        <p:grpSpPr bwMode="auto">
          <a:xfrm>
            <a:off x="5492750" y="1752600"/>
            <a:ext cx="1066800" cy="1082675"/>
            <a:chOff x="1680" y="3072"/>
            <a:chExt cx="672" cy="682"/>
          </a:xfrm>
        </p:grpSpPr>
        <p:grpSp>
          <p:nvGrpSpPr>
            <p:cNvPr id="29766" name="Group 70"/>
            <p:cNvGrpSpPr>
              <a:grpSpLocks/>
            </p:cNvGrpSpPr>
            <p:nvPr/>
          </p:nvGrpSpPr>
          <p:grpSpPr bwMode="auto">
            <a:xfrm>
              <a:off x="1680" y="3072"/>
              <a:ext cx="672" cy="682"/>
              <a:chOff x="2765" y="3120"/>
              <a:chExt cx="1461" cy="730"/>
            </a:xfrm>
          </p:grpSpPr>
          <p:sp>
            <p:nvSpPr>
              <p:cNvPr id="29767" name="Oval 16"/>
              <p:cNvSpPr>
                <a:spLocks noChangeArrowheads="1"/>
              </p:cNvSpPr>
              <p:nvPr/>
            </p:nvSpPr>
            <p:spPr bwMode="gray">
              <a:xfrm>
                <a:off x="2765" y="3120"/>
                <a:ext cx="1461" cy="730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68" name="Oval 17"/>
              <p:cNvSpPr>
                <a:spLocks noChangeArrowheads="1"/>
              </p:cNvSpPr>
              <p:nvPr/>
            </p:nvSpPr>
            <p:spPr bwMode="gray">
              <a:xfrm>
                <a:off x="2784" y="3124"/>
                <a:ext cx="1425" cy="712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alpha val="0"/>
                    </a:srgbClr>
                  </a:gs>
                  <a:gs pos="100000">
                    <a:srgbClr val="FFEDA6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69" name="Oval 18"/>
              <p:cNvSpPr>
                <a:spLocks noChangeArrowheads="1"/>
              </p:cNvSpPr>
              <p:nvPr/>
            </p:nvSpPr>
            <p:spPr bwMode="gray">
              <a:xfrm>
                <a:off x="2799" y="3131"/>
                <a:ext cx="1356" cy="666"/>
              </a:xfrm>
              <a:prstGeom prst="ellipse">
                <a:avLst/>
              </a:prstGeom>
              <a:gradFill rotWithShape="1">
                <a:gsLst>
                  <a:gs pos="0">
                    <a:srgbClr val="CAA200"/>
                  </a:gs>
                  <a:gs pos="100000">
                    <a:srgbClr val="FFCC00">
                      <a:alpha val="4800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70" name="Oval 19"/>
              <p:cNvSpPr>
                <a:spLocks noChangeArrowheads="1"/>
              </p:cNvSpPr>
              <p:nvPr/>
            </p:nvSpPr>
            <p:spPr bwMode="gray">
              <a:xfrm>
                <a:off x="2870" y="3146"/>
                <a:ext cx="1194" cy="53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00">
                      <a:alpha val="37999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r" rtl="1"/>
                <a:endParaRPr lang="en-US" sz="1800" b="0">
                  <a:solidFill>
                    <a:schemeClr val="tx1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29778" name="Group 82"/>
            <p:cNvGrpSpPr>
              <a:grpSpLocks/>
            </p:cNvGrpSpPr>
            <p:nvPr/>
          </p:nvGrpSpPr>
          <p:grpSpPr bwMode="auto">
            <a:xfrm>
              <a:off x="1846" y="3105"/>
              <a:ext cx="356" cy="634"/>
              <a:chOff x="1007" y="1251"/>
              <a:chExt cx="356" cy="634"/>
            </a:xfrm>
          </p:grpSpPr>
          <p:sp>
            <p:nvSpPr>
              <p:cNvPr id="29779" name="Text Box 83"/>
              <p:cNvSpPr txBox="1">
                <a:spLocks noChangeArrowheads="1"/>
              </p:cNvSpPr>
              <p:nvPr/>
            </p:nvSpPr>
            <p:spPr bwMode="auto">
              <a:xfrm>
                <a:off x="1007" y="1251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0000FF"/>
                    </a:solidFill>
                  </a:rPr>
                  <a:t>21</a:t>
                </a:r>
              </a:p>
              <a:p>
                <a:pPr algn="ctr"/>
                <a:r>
                  <a:rPr lang="en-US" sz="3000">
                    <a:solidFill>
                      <a:srgbClr val="0000FF"/>
                    </a:solidFill>
                  </a:rPr>
                  <a:t>8</a:t>
                </a:r>
              </a:p>
            </p:txBody>
          </p:sp>
          <p:sp>
            <p:nvSpPr>
              <p:cNvPr id="29780" name="Line 84"/>
              <p:cNvSpPr>
                <a:spLocks noChangeShapeType="1"/>
              </p:cNvSpPr>
              <p:nvPr/>
            </p:nvSpPr>
            <p:spPr bwMode="auto">
              <a:xfrm>
                <a:off x="1023" y="1558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783" name="Group 87"/>
          <p:cNvGrpSpPr>
            <a:grpSpLocks/>
          </p:cNvGrpSpPr>
          <p:nvPr/>
        </p:nvGrpSpPr>
        <p:grpSpPr bwMode="auto">
          <a:xfrm>
            <a:off x="685800" y="3048000"/>
            <a:ext cx="2057400" cy="1371600"/>
            <a:chOff x="432" y="1920"/>
            <a:chExt cx="1296" cy="864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32" y="1920"/>
              <a:ext cx="1296" cy="864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FF00"/>
                </a:gs>
              </a:gsLst>
              <a:lin ang="0" scaled="1"/>
            </a:gradFill>
            <a:ln w="381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none"/>
            <a:lstStyle/>
            <a:p>
              <a:pPr marL="457200" indent="-457200">
                <a:spcBef>
                  <a:spcPct val="50000"/>
                </a:spcBef>
              </a:pPr>
              <a:endParaRPr lang="en-US" sz="2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endParaRPr>
            </a:p>
          </p:txBody>
        </p:sp>
        <p:grpSp>
          <p:nvGrpSpPr>
            <p:cNvPr id="29747" name="Group 51"/>
            <p:cNvGrpSpPr>
              <a:grpSpLocks/>
            </p:cNvGrpSpPr>
            <p:nvPr/>
          </p:nvGrpSpPr>
          <p:grpSpPr bwMode="auto">
            <a:xfrm>
              <a:off x="502" y="2027"/>
              <a:ext cx="439" cy="634"/>
              <a:chOff x="2393" y="3216"/>
              <a:chExt cx="439" cy="634"/>
            </a:xfrm>
          </p:grpSpPr>
          <p:grpSp>
            <p:nvGrpSpPr>
              <p:cNvPr id="29748" name="Group 52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2974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8</a:t>
                  </a:r>
                </a:p>
              </p:txBody>
            </p:sp>
            <p:sp>
              <p:nvSpPr>
                <p:cNvPr id="29750" name="Line 54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51" name="Text Box 55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  <p:sp>
          <p:nvSpPr>
            <p:cNvPr id="29761" name="Text Box 65"/>
            <p:cNvSpPr txBox="1">
              <a:spLocks noChangeArrowheads="1"/>
            </p:cNvSpPr>
            <p:nvPr/>
          </p:nvSpPr>
          <p:spPr bwMode="auto">
            <a:xfrm>
              <a:off x="986" y="2160"/>
              <a:ext cx="2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9933"/>
                  </a:solidFill>
                </a:rPr>
                <a:t>=</a:t>
              </a:r>
            </a:p>
          </p:txBody>
        </p:sp>
        <p:grpSp>
          <p:nvGrpSpPr>
            <p:cNvPr id="29777" name="Group 81"/>
            <p:cNvGrpSpPr>
              <a:grpSpLocks/>
            </p:cNvGrpSpPr>
            <p:nvPr/>
          </p:nvGrpSpPr>
          <p:grpSpPr bwMode="auto">
            <a:xfrm>
              <a:off x="1221" y="2030"/>
              <a:ext cx="356" cy="634"/>
              <a:chOff x="1007" y="1251"/>
              <a:chExt cx="356" cy="634"/>
            </a:xfrm>
          </p:grpSpPr>
          <p:sp>
            <p:nvSpPr>
              <p:cNvPr id="29762" name="Text Box 66"/>
              <p:cNvSpPr txBox="1">
                <a:spLocks noChangeArrowheads="1"/>
              </p:cNvSpPr>
              <p:nvPr/>
            </p:nvSpPr>
            <p:spPr bwMode="auto">
              <a:xfrm>
                <a:off x="1007" y="1251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0000FF"/>
                    </a:solidFill>
                  </a:rPr>
                  <a:t>21</a:t>
                </a:r>
              </a:p>
              <a:p>
                <a:pPr algn="ctr"/>
                <a:r>
                  <a:rPr lang="en-US" sz="3000">
                    <a:solidFill>
                      <a:srgbClr val="0000FF"/>
                    </a:solidFill>
                  </a:rPr>
                  <a:t>8</a:t>
                </a:r>
              </a:p>
            </p:txBody>
          </p:sp>
          <p:sp>
            <p:nvSpPr>
              <p:cNvPr id="29763" name="Line 67"/>
              <p:cNvSpPr>
                <a:spLocks noChangeShapeType="1"/>
              </p:cNvSpPr>
              <p:nvPr/>
            </p:nvSpPr>
            <p:spPr bwMode="auto">
              <a:xfrm>
                <a:off x="1023" y="1558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84" name="Text Box 88"/>
          <p:cNvSpPr txBox="1">
            <a:spLocks noChangeArrowheads="1"/>
          </p:cNvSpPr>
          <p:nvPr/>
        </p:nvSpPr>
        <p:spPr bwMode="auto">
          <a:xfrm>
            <a:off x="1333500" y="1752600"/>
            <a:ext cx="1257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u="sng"/>
              <a:t>C¸ch 1</a:t>
            </a:r>
            <a:r>
              <a:rPr lang="en-US" i="1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3" grpId="0" animBg="1"/>
      <p:bldP spid="29734" grpId="0" animBg="1"/>
      <p:bldP spid="29735" grpId="0" animBg="1"/>
      <p:bldP spid="29736" grpId="0" animBg="1"/>
      <p:bldP spid="29737" grpId="0" animBg="1"/>
      <p:bldP spid="29738" grpId="0" animBg="1"/>
      <p:bldP spid="29739" grpId="0" animBg="1"/>
      <p:bldP spid="29740" grpId="0" animBg="1"/>
      <p:bldP spid="297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1333500" y="1371600"/>
            <a:ext cx="1257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u="sng"/>
              <a:t>C¸ch 2</a:t>
            </a:r>
            <a:r>
              <a:rPr lang="en-US" i="1"/>
              <a:t>:</a:t>
            </a:r>
          </a:p>
        </p:txBody>
      </p:sp>
      <p:grpSp>
        <p:nvGrpSpPr>
          <p:cNvPr id="30789" name="Group 69"/>
          <p:cNvGrpSpPr>
            <a:grpSpLocks/>
          </p:cNvGrpSpPr>
          <p:nvPr/>
        </p:nvGrpSpPr>
        <p:grpSpPr bwMode="auto">
          <a:xfrm>
            <a:off x="1905000" y="1905000"/>
            <a:ext cx="5715000" cy="1371600"/>
            <a:chOff x="768" y="1776"/>
            <a:chExt cx="3600" cy="864"/>
          </a:xfrm>
        </p:grpSpPr>
        <p:sp>
          <p:nvSpPr>
            <p:cNvPr id="2" name="Rectangle 14"/>
            <p:cNvSpPr>
              <a:spLocks noChangeArrowheads="1"/>
            </p:cNvSpPr>
            <p:nvPr/>
          </p:nvSpPr>
          <p:spPr bwMode="auto">
            <a:xfrm>
              <a:off x="768" y="1776"/>
              <a:ext cx="3600" cy="864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FF00"/>
                </a:gs>
              </a:gsLst>
              <a:lin ang="0" scaled="1"/>
            </a:gradFill>
            <a:ln w="381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none"/>
            <a:lstStyle/>
            <a:p>
              <a:pPr marL="457200" indent="-457200">
                <a:spcBef>
                  <a:spcPct val="50000"/>
                </a:spcBef>
              </a:pPr>
              <a:endParaRPr lang="en-US" sz="2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endParaRPr>
            </a:p>
          </p:txBody>
        </p:sp>
        <p:grpSp>
          <p:nvGrpSpPr>
            <p:cNvPr id="30788" name="Group 68"/>
            <p:cNvGrpSpPr>
              <a:grpSpLocks/>
            </p:cNvGrpSpPr>
            <p:nvPr/>
          </p:nvGrpSpPr>
          <p:grpSpPr bwMode="auto">
            <a:xfrm>
              <a:off x="1030" y="1894"/>
              <a:ext cx="3050" cy="671"/>
              <a:chOff x="838" y="1883"/>
              <a:chExt cx="3050" cy="671"/>
            </a:xfrm>
          </p:grpSpPr>
          <p:grpSp>
            <p:nvGrpSpPr>
              <p:cNvPr id="30765" name="Group 45"/>
              <p:cNvGrpSpPr>
                <a:grpSpLocks/>
              </p:cNvGrpSpPr>
              <p:nvPr/>
            </p:nvGrpSpPr>
            <p:grpSpPr bwMode="auto">
              <a:xfrm>
                <a:off x="838" y="1883"/>
                <a:ext cx="439" cy="634"/>
                <a:chOff x="2393" y="3216"/>
                <a:chExt cx="439" cy="634"/>
              </a:xfrm>
            </p:grpSpPr>
            <p:grpSp>
              <p:nvGrpSpPr>
                <p:cNvPr id="30766" name="Group 46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0767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5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076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76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30770" name="Text Box 50"/>
              <p:cNvSpPr txBox="1">
                <a:spLocks noChangeArrowheads="1"/>
              </p:cNvSpPr>
              <p:nvPr/>
            </p:nvSpPr>
            <p:spPr bwMode="auto">
              <a:xfrm>
                <a:off x="1300" y="2038"/>
                <a:ext cx="23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339933"/>
                    </a:solidFill>
                  </a:rPr>
                  <a:t>=</a:t>
                </a:r>
              </a:p>
            </p:txBody>
          </p:sp>
          <p:grpSp>
            <p:nvGrpSpPr>
              <p:cNvPr id="30771" name="Group 51"/>
              <p:cNvGrpSpPr>
                <a:grpSpLocks/>
              </p:cNvGrpSpPr>
              <p:nvPr/>
            </p:nvGrpSpPr>
            <p:grpSpPr bwMode="auto">
              <a:xfrm>
                <a:off x="3532" y="1919"/>
                <a:ext cx="356" cy="634"/>
                <a:chOff x="1007" y="1251"/>
                <a:chExt cx="356" cy="634"/>
              </a:xfrm>
            </p:grpSpPr>
            <p:sp>
              <p:nvSpPr>
                <p:cNvPr id="3077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007" y="1251"/>
                  <a:ext cx="35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0000FF"/>
                      </a:solidFill>
                    </a:rPr>
                    <a:t>21</a:t>
                  </a:r>
                </a:p>
                <a:p>
                  <a:pPr algn="ctr"/>
                  <a:r>
                    <a:rPr lang="en-US" sz="3000">
                      <a:solidFill>
                        <a:srgbClr val="0000FF"/>
                      </a:solidFill>
                    </a:rPr>
                    <a:t>8</a:t>
                  </a:r>
                </a:p>
              </p:txBody>
            </p:sp>
            <p:sp>
              <p:nvSpPr>
                <p:cNvPr id="30773" name="Line 53"/>
                <p:cNvSpPr>
                  <a:spLocks noChangeShapeType="1"/>
                </p:cNvSpPr>
                <p:nvPr/>
              </p:nvSpPr>
              <p:spPr bwMode="auto">
                <a:xfrm>
                  <a:off x="1023" y="1558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777" name="Group 57"/>
              <p:cNvGrpSpPr>
                <a:grpSpLocks/>
              </p:cNvGrpSpPr>
              <p:nvPr/>
            </p:nvGrpSpPr>
            <p:grpSpPr bwMode="auto">
              <a:xfrm>
                <a:off x="1920" y="1894"/>
                <a:ext cx="240" cy="634"/>
                <a:chOff x="1178" y="1330"/>
                <a:chExt cx="240" cy="634"/>
              </a:xfrm>
            </p:grpSpPr>
            <p:sp>
              <p:nvSpPr>
                <p:cNvPr id="3077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8</a:t>
                  </a:r>
                </a:p>
              </p:txBody>
            </p:sp>
            <p:sp>
              <p:nvSpPr>
                <p:cNvPr id="30779" name="Line 59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780" name="Text Box 60"/>
              <p:cNvSpPr txBox="1">
                <a:spLocks noChangeArrowheads="1"/>
              </p:cNvSpPr>
              <p:nvPr/>
            </p:nvSpPr>
            <p:spPr bwMode="auto">
              <a:xfrm>
                <a:off x="1522" y="2034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  <p:sp>
            <p:nvSpPr>
              <p:cNvPr id="30781" name="Text Box 61"/>
              <p:cNvSpPr txBox="1">
                <a:spLocks noChangeArrowheads="1"/>
              </p:cNvSpPr>
              <p:nvPr/>
            </p:nvSpPr>
            <p:spPr bwMode="auto">
              <a:xfrm>
                <a:off x="1696" y="2031"/>
                <a:ext cx="23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339933"/>
                    </a:solidFill>
                  </a:rPr>
                  <a:t>+</a:t>
                </a:r>
              </a:p>
            </p:txBody>
          </p:sp>
          <p:sp>
            <p:nvSpPr>
              <p:cNvPr id="30782" name="Text Box 62"/>
              <p:cNvSpPr txBox="1">
                <a:spLocks noChangeArrowheads="1"/>
              </p:cNvSpPr>
              <p:nvPr/>
            </p:nvSpPr>
            <p:spPr bwMode="auto">
              <a:xfrm>
                <a:off x="2149" y="2042"/>
                <a:ext cx="23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339933"/>
                    </a:solidFill>
                  </a:rPr>
                  <a:t>=</a:t>
                </a:r>
              </a:p>
            </p:txBody>
          </p:sp>
          <p:grpSp>
            <p:nvGrpSpPr>
              <p:cNvPr id="30786" name="Group 66"/>
              <p:cNvGrpSpPr>
                <a:grpSpLocks/>
              </p:cNvGrpSpPr>
              <p:nvPr/>
            </p:nvGrpSpPr>
            <p:grpSpPr bwMode="auto">
              <a:xfrm>
                <a:off x="2361" y="1920"/>
                <a:ext cx="973" cy="634"/>
                <a:chOff x="2339" y="1920"/>
                <a:chExt cx="973" cy="634"/>
              </a:xfrm>
            </p:grpSpPr>
            <p:sp>
              <p:nvSpPr>
                <p:cNvPr id="30784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339" y="1920"/>
                  <a:ext cx="973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 x 8 + 5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8</a:t>
                  </a:r>
                </a:p>
              </p:txBody>
            </p:sp>
            <p:sp>
              <p:nvSpPr>
                <p:cNvPr id="30785" name="Line 65"/>
                <p:cNvSpPr>
                  <a:spLocks noChangeShapeType="1"/>
                </p:cNvSpPr>
                <p:nvPr/>
              </p:nvSpPr>
              <p:spPr bwMode="auto">
                <a:xfrm>
                  <a:off x="2356" y="2222"/>
                  <a:ext cx="945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787" name="Text Box 67"/>
              <p:cNvSpPr txBox="1">
                <a:spLocks noChangeArrowheads="1"/>
              </p:cNvSpPr>
              <p:nvPr/>
            </p:nvSpPr>
            <p:spPr bwMode="auto">
              <a:xfrm>
                <a:off x="3323" y="2042"/>
                <a:ext cx="23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339933"/>
                    </a:solidFill>
                  </a:rPr>
                  <a:t>=</a:t>
                </a:r>
              </a:p>
            </p:txBody>
          </p:sp>
        </p:grpSp>
      </p:grpSp>
      <p:grpSp>
        <p:nvGrpSpPr>
          <p:cNvPr id="30813" name="Group 93"/>
          <p:cNvGrpSpPr>
            <a:grpSpLocks/>
          </p:cNvGrpSpPr>
          <p:nvPr/>
        </p:nvGrpSpPr>
        <p:grpSpPr bwMode="auto">
          <a:xfrm>
            <a:off x="3962400" y="3352800"/>
            <a:ext cx="4191000" cy="1371600"/>
            <a:chOff x="1440" y="2784"/>
            <a:chExt cx="2640" cy="864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40" y="2784"/>
              <a:ext cx="2640" cy="864"/>
            </a:xfrm>
            <a:prstGeom prst="rect">
              <a:avLst/>
            </a:prstGeom>
            <a:gradFill rotWithShape="1">
              <a:gsLst>
                <a:gs pos="0">
                  <a:srgbClr val="FFEAC1"/>
                </a:gs>
                <a:gs pos="100000">
                  <a:srgbClr val="FFCC66"/>
                </a:gs>
              </a:gsLst>
              <a:lin ang="0" scaled="1"/>
            </a:gradFill>
            <a:ln w="381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none"/>
            <a:lstStyle/>
            <a:p>
              <a:pPr marL="457200" indent="-457200">
                <a:spcBef>
                  <a:spcPct val="50000"/>
                </a:spcBef>
              </a:pPr>
              <a:endParaRPr lang="en-US" sz="2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endParaRPr>
            </a:p>
          </p:txBody>
        </p:sp>
        <p:grpSp>
          <p:nvGrpSpPr>
            <p:cNvPr id="30812" name="Group 92"/>
            <p:cNvGrpSpPr>
              <a:grpSpLocks/>
            </p:cNvGrpSpPr>
            <p:nvPr/>
          </p:nvGrpSpPr>
          <p:grpSpPr bwMode="auto">
            <a:xfrm>
              <a:off x="1702" y="2902"/>
              <a:ext cx="2203" cy="660"/>
              <a:chOff x="1702" y="2902"/>
              <a:chExt cx="2203" cy="660"/>
            </a:xfrm>
          </p:grpSpPr>
          <p:grpSp>
            <p:nvGrpSpPr>
              <p:cNvPr id="30793" name="Group 73"/>
              <p:cNvGrpSpPr>
                <a:grpSpLocks/>
              </p:cNvGrpSpPr>
              <p:nvPr/>
            </p:nvGrpSpPr>
            <p:grpSpPr bwMode="auto">
              <a:xfrm>
                <a:off x="1702" y="2902"/>
                <a:ext cx="439" cy="634"/>
                <a:chOff x="2393" y="3216"/>
                <a:chExt cx="439" cy="634"/>
              </a:xfrm>
            </p:grpSpPr>
            <p:grpSp>
              <p:nvGrpSpPr>
                <p:cNvPr id="30794" name="Group 74"/>
                <p:cNvGrpSpPr>
                  <a:grpSpLocks/>
                </p:cNvGrpSpPr>
                <p:nvPr/>
              </p:nvGrpSpPr>
              <p:grpSpPr bwMode="auto">
                <a:xfrm>
                  <a:off x="2592" y="3216"/>
                  <a:ext cx="240" cy="634"/>
                  <a:chOff x="1178" y="1330"/>
                  <a:chExt cx="240" cy="634"/>
                </a:xfrm>
              </p:grpSpPr>
              <p:sp>
                <p:nvSpPr>
                  <p:cNvPr id="30795" name="Text Box 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2" y="1330"/>
                    <a:ext cx="236" cy="6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5</a:t>
                    </a:r>
                  </a:p>
                  <a:p>
                    <a:pPr algn="ctr"/>
                    <a:r>
                      <a:rPr lang="en-US" sz="3000">
                        <a:solidFill>
                          <a:srgbClr val="339933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0796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1178" y="1643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797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2393" y="3345"/>
                  <a:ext cx="236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30798" name="Text Box 78"/>
              <p:cNvSpPr txBox="1">
                <a:spLocks noChangeArrowheads="1"/>
              </p:cNvSpPr>
              <p:nvPr/>
            </p:nvSpPr>
            <p:spPr bwMode="auto">
              <a:xfrm>
                <a:off x="2164" y="3057"/>
                <a:ext cx="23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339933"/>
                    </a:solidFill>
                  </a:rPr>
                  <a:t>=</a:t>
                </a:r>
              </a:p>
            </p:txBody>
          </p:sp>
          <p:grpSp>
            <p:nvGrpSpPr>
              <p:cNvPr id="30799" name="Group 79"/>
              <p:cNvGrpSpPr>
                <a:grpSpLocks/>
              </p:cNvGrpSpPr>
              <p:nvPr/>
            </p:nvGrpSpPr>
            <p:grpSpPr bwMode="auto">
              <a:xfrm>
                <a:off x="3549" y="2927"/>
                <a:ext cx="356" cy="634"/>
                <a:chOff x="1007" y="1251"/>
                <a:chExt cx="356" cy="634"/>
              </a:xfrm>
            </p:grpSpPr>
            <p:sp>
              <p:nvSpPr>
                <p:cNvPr id="30800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1007" y="1251"/>
                  <a:ext cx="35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0000FF"/>
                      </a:solidFill>
                    </a:rPr>
                    <a:t>21</a:t>
                  </a:r>
                </a:p>
                <a:p>
                  <a:pPr algn="ctr"/>
                  <a:r>
                    <a:rPr lang="en-US" sz="3000">
                      <a:solidFill>
                        <a:srgbClr val="0000FF"/>
                      </a:solidFill>
                    </a:rPr>
                    <a:t>8</a:t>
                  </a:r>
                </a:p>
              </p:txBody>
            </p:sp>
            <p:sp>
              <p:nvSpPr>
                <p:cNvPr id="30801" name="Line 81"/>
                <p:cNvSpPr>
                  <a:spLocks noChangeShapeType="1"/>
                </p:cNvSpPr>
                <p:nvPr/>
              </p:nvSpPr>
              <p:spPr bwMode="auto">
                <a:xfrm>
                  <a:off x="1023" y="1558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808" name="Group 88"/>
              <p:cNvGrpSpPr>
                <a:grpSpLocks/>
              </p:cNvGrpSpPr>
              <p:nvPr/>
            </p:nvGrpSpPr>
            <p:grpSpPr bwMode="auto">
              <a:xfrm>
                <a:off x="2378" y="2928"/>
                <a:ext cx="973" cy="634"/>
                <a:chOff x="2339" y="1920"/>
                <a:chExt cx="973" cy="634"/>
              </a:xfrm>
            </p:grpSpPr>
            <p:sp>
              <p:nvSpPr>
                <p:cNvPr id="30809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2339" y="1920"/>
                  <a:ext cx="973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 x 8 + 5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8</a:t>
                  </a:r>
                </a:p>
              </p:txBody>
            </p:sp>
            <p:sp>
              <p:nvSpPr>
                <p:cNvPr id="30810" name="Line 90"/>
                <p:cNvSpPr>
                  <a:spLocks noChangeShapeType="1"/>
                </p:cNvSpPr>
                <p:nvPr/>
              </p:nvSpPr>
              <p:spPr bwMode="auto">
                <a:xfrm>
                  <a:off x="2356" y="2222"/>
                  <a:ext cx="945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11" name="Text Box 91"/>
              <p:cNvSpPr txBox="1">
                <a:spLocks noChangeArrowheads="1"/>
              </p:cNvSpPr>
              <p:nvPr/>
            </p:nvSpPr>
            <p:spPr bwMode="auto">
              <a:xfrm>
                <a:off x="3340" y="3050"/>
                <a:ext cx="235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339933"/>
                    </a:solidFill>
                  </a:rPr>
                  <a:t>=</a:t>
                </a:r>
              </a:p>
            </p:txBody>
          </p:sp>
        </p:grpSp>
      </p:grpSp>
      <p:sp>
        <p:nvSpPr>
          <p:cNvPr id="30814" name="Text Box 94"/>
          <p:cNvSpPr txBox="1">
            <a:spLocks noChangeArrowheads="1"/>
          </p:cNvSpPr>
          <p:nvPr/>
        </p:nvSpPr>
        <p:spPr bwMode="auto">
          <a:xfrm>
            <a:off x="1447800" y="3657600"/>
            <a:ext cx="221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Ta viÕt gän lµ:</a:t>
            </a:r>
          </a:p>
        </p:txBody>
      </p:sp>
      <p:grpSp>
        <p:nvGrpSpPr>
          <p:cNvPr id="30817" name="Group 97"/>
          <p:cNvGrpSpPr>
            <a:grpSpLocks/>
          </p:cNvGrpSpPr>
          <p:nvPr/>
        </p:nvGrpSpPr>
        <p:grpSpPr bwMode="auto">
          <a:xfrm>
            <a:off x="1828800" y="5105400"/>
            <a:ext cx="5410200" cy="1447800"/>
            <a:chOff x="1152" y="3216"/>
            <a:chExt cx="3408" cy="912"/>
          </a:xfrm>
        </p:grpSpPr>
        <p:sp>
          <p:nvSpPr>
            <p:cNvPr id="30815" name="AutoShape 95"/>
            <p:cNvSpPr>
              <a:spLocks noChangeArrowheads="1"/>
            </p:cNvSpPr>
            <p:nvPr/>
          </p:nvSpPr>
          <p:spPr bwMode="auto">
            <a:xfrm>
              <a:off x="1152" y="3216"/>
              <a:ext cx="3408" cy="912"/>
            </a:xfrm>
            <a:prstGeom prst="cloudCallout">
              <a:avLst>
                <a:gd name="adj1" fmla="val 16315"/>
                <a:gd name="adj2" fmla="val -38815"/>
              </a:avLst>
            </a:prstGeom>
            <a:solidFill>
              <a:schemeClr val="hlink"/>
            </a:solidFill>
            <a:ln>
              <a:noFill/>
            </a:ln>
            <a:effectLst>
              <a:prstShdw prst="shdw18" dist="17961" dir="135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0816" name="Text Box 96"/>
            <p:cNvSpPr txBox="1">
              <a:spLocks noChangeArrowheads="1"/>
            </p:cNvSpPr>
            <p:nvPr/>
          </p:nvSpPr>
          <p:spPr bwMode="auto">
            <a:xfrm>
              <a:off x="1392" y="3360"/>
              <a:ext cx="3120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FFFF00"/>
                  </a:solidFill>
                </a:rPr>
                <a:t>Ta cã thÓ viÕt hçn sè thµnh ph©n sè b»ng c¸ch nµo?</a:t>
              </a:r>
            </a:p>
          </p:txBody>
        </p:sp>
      </p:grpSp>
      <p:sp>
        <p:nvSpPr>
          <p:cNvPr id="30818" name="Text Box 98"/>
          <p:cNvSpPr txBox="1">
            <a:spLocks noChangeArrowheads="1"/>
          </p:cNvSpPr>
          <p:nvPr/>
        </p:nvSpPr>
        <p:spPr bwMode="auto">
          <a:xfrm>
            <a:off x="1600200" y="4783138"/>
            <a:ext cx="560546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3333FF"/>
                </a:solidFill>
              </a:rPr>
              <a:t>Cã thÓ viÕt hçn sè thµnh mét ph©n sè cã:</a:t>
            </a:r>
          </a:p>
        </p:txBody>
      </p:sp>
      <p:sp>
        <p:nvSpPr>
          <p:cNvPr id="30819" name="Text Box 99"/>
          <p:cNvSpPr txBox="1">
            <a:spLocks noChangeArrowheads="1"/>
          </p:cNvSpPr>
          <p:nvPr/>
        </p:nvSpPr>
        <p:spPr bwMode="auto">
          <a:xfrm>
            <a:off x="1905000" y="5122863"/>
            <a:ext cx="67976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3333FF"/>
                </a:solidFill>
              </a:rPr>
              <a:t>- Tö sè b»ng phÇn nguyªn nh©n víi mÉu sè råi céng víi tö sè ë phÇn ph©n sè.</a:t>
            </a:r>
          </a:p>
        </p:txBody>
      </p:sp>
      <p:sp>
        <p:nvSpPr>
          <p:cNvPr id="30820" name="Text Box 100"/>
          <p:cNvSpPr txBox="1">
            <a:spLocks noChangeArrowheads="1"/>
          </p:cNvSpPr>
          <p:nvPr/>
        </p:nvSpPr>
        <p:spPr bwMode="auto">
          <a:xfrm>
            <a:off x="1905000" y="5964238"/>
            <a:ext cx="67976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3333FF"/>
                </a:solidFill>
              </a:rPr>
              <a:t>- MÉu sè b»ng mÉu sè ë phÇn ph©n sè.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8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4" grpId="0"/>
      <p:bldP spid="30818" grpId="0"/>
      <p:bldP spid="30819" grpId="0"/>
      <p:bldP spid="308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grpSp>
        <p:nvGrpSpPr>
          <p:cNvPr id="31822" name="Group 78"/>
          <p:cNvGrpSpPr>
            <a:grpSpLocks/>
          </p:cNvGrpSpPr>
          <p:nvPr/>
        </p:nvGrpSpPr>
        <p:grpSpPr bwMode="auto">
          <a:xfrm>
            <a:off x="685800" y="1600200"/>
            <a:ext cx="4191000" cy="685800"/>
            <a:chOff x="912" y="576"/>
            <a:chExt cx="2640" cy="432"/>
          </a:xfrm>
        </p:grpSpPr>
        <p:sp>
          <p:nvSpPr>
            <p:cNvPr id="31810" name="AutoShape 17"/>
            <p:cNvSpPr>
              <a:spLocks noChangeArrowheads="1"/>
            </p:cNvSpPr>
            <p:nvPr/>
          </p:nvSpPr>
          <p:spPr bwMode="auto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811" name="Oval 18"/>
            <p:cNvSpPr>
              <a:spLocks noChangeArrowheads="1"/>
            </p:cNvSpPr>
            <p:nvPr/>
          </p:nvSpPr>
          <p:spPr bwMode="auto">
            <a:xfrm rot="1758052">
              <a:off x="926" y="59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812" name="Oval 19"/>
            <p:cNvSpPr>
              <a:spLocks noChangeArrowheads="1"/>
            </p:cNvSpPr>
            <p:nvPr/>
          </p:nvSpPr>
          <p:spPr bwMode="auto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813" name="Oval 20"/>
            <p:cNvSpPr>
              <a:spLocks noChangeArrowheads="1"/>
            </p:cNvSpPr>
            <p:nvPr/>
          </p:nvSpPr>
          <p:spPr bwMode="auto">
            <a:xfrm>
              <a:off x="963" y="602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814" name="Text Box 21"/>
            <p:cNvSpPr txBox="1">
              <a:spLocks noChangeArrowheads="1"/>
            </p:cNvSpPr>
            <p:nvPr/>
          </p:nvSpPr>
          <p:spPr bwMode="auto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cs typeface="Arial" charset="0"/>
                </a:rPr>
                <a:t>Click to add Title</a:t>
              </a:r>
            </a:p>
          </p:txBody>
        </p:sp>
        <p:sp>
          <p:nvSpPr>
            <p:cNvPr id="31815" name="Text Box 22"/>
            <p:cNvSpPr txBox="1">
              <a:spLocks noChangeArrowheads="1"/>
            </p:cNvSpPr>
            <p:nvPr/>
          </p:nvSpPr>
          <p:spPr bwMode="auto">
            <a:xfrm>
              <a:off x="1032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1816" name="AutoShape 23"/>
            <p:cNvSpPr>
              <a:spLocks noChangeArrowheads="1"/>
            </p:cNvSpPr>
            <p:nvPr/>
          </p:nvSpPr>
          <p:spPr bwMode="gray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817" name="Oval 24"/>
            <p:cNvSpPr>
              <a:spLocks noChangeArrowheads="1"/>
            </p:cNvSpPr>
            <p:nvPr/>
          </p:nvSpPr>
          <p:spPr bwMode="gray">
            <a:xfrm rot="1758052">
              <a:off x="926" y="591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818" name="Oval 25"/>
            <p:cNvSpPr>
              <a:spLocks noChangeArrowheads="1"/>
            </p:cNvSpPr>
            <p:nvPr/>
          </p:nvSpPr>
          <p:spPr bwMode="gray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819" name="Text Box 26"/>
            <p:cNvSpPr txBox="1">
              <a:spLocks noChangeArrowheads="1"/>
            </p:cNvSpPr>
            <p:nvPr/>
          </p:nvSpPr>
          <p:spPr bwMode="gray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pic>
          <p:nvPicPr>
            <p:cNvPr id="31820" name="Picture 27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600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821" name="Text Box 28"/>
            <p:cNvSpPr txBox="1">
              <a:spLocks noChangeArrowheads="1"/>
            </p:cNvSpPr>
            <p:nvPr/>
          </p:nvSpPr>
          <p:spPr bwMode="gray">
            <a:xfrm>
              <a:off x="1056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1</a:t>
              </a:r>
            </a:p>
          </p:txBody>
        </p:sp>
        <p:sp>
          <p:nvSpPr>
            <p:cNvPr id="31794" name="Text Box 50"/>
            <p:cNvSpPr txBox="1">
              <a:spLocks noChangeArrowheads="1"/>
            </p:cNvSpPr>
            <p:nvPr/>
          </p:nvSpPr>
          <p:spPr bwMode="auto">
            <a:xfrm>
              <a:off x="1488" y="594"/>
              <a:ext cx="197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 b="0">
                  <a:solidFill>
                    <a:srgbClr val="FFFF00"/>
                  </a:solidFill>
                </a:rPr>
                <a:t>Chän ®¸p ¸n ®óng:</a:t>
              </a:r>
            </a:p>
          </p:txBody>
        </p:sp>
      </p:grpSp>
      <p:grpSp>
        <p:nvGrpSpPr>
          <p:cNvPr id="31835" name="Group 91"/>
          <p:cNvGrpSpPr>
            <a:grpSpLocks/>
          </p:cNvGrpSpPr>
          <p:nvPr/>
        </p:nvGrpSpPr>
        <p:grpSpPr bwMode="auto">
          <a:xfrm>
            <a:off x="1447800" y="2514600"/>
            <a:ext cx="1397000" cy="1006475"/>
            <a:chOff x="912" y="1584"/>
            <a:chExt cx="880" cy="634"/>
          </a:xfrm>
        </p:grpSpPr>
        <p:grpSp>
          <p:nvGrpSpPr>
            <p:cNvPr id="31829" name="Group 85"/>
            <p:cNvGrpSpPr>
              <a:grpSpLocks/>
            </p:cNvGrpSpPr>
            <p:nvPr/>
          </p:nvGrpSpPr>
          <p:grpSpPr bwMode="auto">
            <a:xfrm>
              <a:off x="912" y="1584"/>
              <a:ext cx="439" cy="634"/>
              <a:chOff x="2393" y="3216"/>
              <a:chExt cx="439" cy="634"/>
            </a:xfrm>
          </p:grpSpPr>
          <p:grpSp>
            <p:nvGrpSpPr>
              <p:cNvPr id="31830" name="Group 86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1831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</p:txBody>
            </p:sp>
            <p:sp>
              <p:nvSpPr>
                <p:cNvPr id="31832" name="Line 88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33" name="Text Box 89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  <p:sp>
          <p:nvSpPr>
            <p:cNvPr id="31834" name="Text Box 90"/>
            <p:cNvSpPr txBox="1">
              <a:spLocks noChangeArrowheads="1"/>
            </p:cNvSpPr>
            <p:nvPr/>
          </p:nvSpPr>
          <p:spPr bwMode="auto">
            <a:xfrm>
              <a:off x="1359" y="1717"/>
              <a:ext cx="43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= ?</a:t>
              </a:r>
            </a:p>
          </p:txBody>
        </p:sp>
      </p:grpSp>
      <p:pic>
        <p:nvPicPr>
          <p:cNvPr id="31836" name="Picture 92" descr="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37" name="Picture 93" descr="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814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38" name="Picture 94" descr="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353536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39" name="Picture 95" descr="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842" name="Group 98"/>
          <p:cNvGrpSpPr>
            <a:grpSpLocks/>
          </p:cNvGrpSpPr>
          <p:nvPr/>
        </p:nvGrpSpPr>
        <p:grpSpPr bwMode="auto">
          <a:xfrm>
            <a:off x="4097338" y="2655888"/>
            <a:ext cx="381000" cy="806450"/>
            <a:chOff x="2581" y="1673"/>
            <a:chExt cx="240" cy="508"/>
          </a:xfrm>
        </p:grpSpPr>
        <p:sp>
          <p:nvSpPr>
            <p:cNvPr id="31840" name="Text Box 96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2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31841" name="Line 9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43" name="Group 99"/>
          <p:cNvGrpSpPr>
            <a:grpSpLocks/>
          </p:cNvGrpSpPr>
          <p:nvPr/>
        </p:nvGrpSpPr>
        <p:grpSpPr bwMode="auto">
          <a:xfrm>
            <a:off x="6629400" y="2667000"/>
            <a:ext cx="381000" cy="806450"/>
            <a:chOff x="2581" y="1673"/>
            <a:chExt cx="240" cy="508"/>
          </a:xfrm>
        </p:grpSpPr>
        <p:sp>
          <p:nvSpPr>
            <p:cNvPr id="31844" name="Text Box 100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6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31845" name="Line 101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46" name="Group 102"/>
          <p:cNvGrpSpPr>
            <a:grpSpLocks/>
          </p:cNvGrpSpPr>
          <p:nvPr/>
        </p:nvGrpSpPr>
        <p:grpSpPr bwMode="auto">
          <a:xfrm>
            <a:off x="4191000" y="3505200"/>
            <a:ext cx="381000" cy="806450"/>
            <a:chOff x="2581" y="1673"/>
            <a:chExt cx="240" cy="508"/>
          </a:xfrm>
        </p:grpSpPr>
        <p:sp>
          <p:nvSpPr>
            <p:cNvPr id="31847" name="Text Box 103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31848" name="Line 104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49" name="Group 105"/>
          <p:cNvGrpSpPr>
            <a:grpSpLocks/>
          </p:cNvGrpSpPr>
          <p:nvPr/>
        </p:nvGrpSpPr>
        <p:grpSpPr bwMode="auto">
          <a:xfrm>
            <a:off x="6705600" y="3505200"/>
            <a:ext cx="381000" cy="806450"/>
            <a:chOff x="2581" y="1673"/>
            <a:chExt cx="240" cy="508"/>
          </a:xfrm>
        </p:grpSpPr>
        <p:sp>
          <p:nvSpPr>
            <p:cNvPr id="31850" name="Text Box 106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1851" name="Line 10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52" name="Group 108"/>
          <p:cNvGrpSpPr>
            <a:grpSpLocks/>
          </p:cNvGrpSpPr>
          <p:nvPr/>
        </p:nvGrpSpPr>
        <p:grpSpPr bwMode="auto">
          <a:xfrm>
            <a:off x="1447800" y="3460750"/>
            <a:ext cx="1397000" cy="1006475"/>
            <a:chOff x="912" y="1584"/>
            <a:chExt cx="880" cy="634"/>
          </a:xfrm>
        </p:grpSpPr>
        <p:grpSp>
          <p:nvGrpSpPr>
            <p:cNvPr id="31853" name="Group 109"/>
            <p:cNvGrpSpPr>
              <a:grpSpLocks/>
            </p:cNvGrpSpPr>
            <p:nvPr/>
          </p:nvGrpSpPr>
          <p:grpSpPr bwMode="auto">
            <a:xfrm>
              <a:off x="912" y="1584"/>
              <a:ext cx="439" cy="634"/>
              <a:chOff x="2393" y="3216"/>
              <a:chExt cx="439" cy="634"/>
            </a:xfrm>
          </p:grpSpPr>
          <p:grpSp>
            <p:nvGrpSpPr>
              <p:cNvPr id="31854" name="Group 110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1855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</p:txBody>
            </p:sp>
            <p:sp>
              <p:nvSpPr>
                <p:cNvPr id="31856" name="Line 112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57" name="Text Box 113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4</a:t>
                </a:r>
              </a:p>
            </p:txBody>
          </p:sp>
        </p:grpSp>
        <p:sp>
          <p:nvSpPr>
            <p:cNvPr id="31858" name="Text Box 114"/>
            <p:cNvSpPr txBox="1">
              <a:spLocks noChangeArrowheads="1"/>
            </p:cNvSpPr>
            <p:nvPr/>
          </p:nvSpPr>
          <p:spPr bwMode="auto">
            <a:xfrm>
              <a:off x="1359" y="1717"/>
              <a:ext cx="43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= ?</a:t>
              </a:r>
            </a:p>
          </p:txBody>
        </p:sp>
      </p:grpSp>
      <p:pic>
        <p:nvPicPr>
          <p:cNvPr id="31859" name="Picture 115" descr="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68935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60" name="Picture 116" descr="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52755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61" name="Picture 117" descr="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448151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62" name="Picture 118" descr="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8935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863" name="Group 119"/>
          <p:cNvGrpSpPr>
            <a:grpSpLocks/>
          </p:cNvGrpSpPr>
          <p:nvPr/>
        </p:nvGrpSpPr>
        <p:grpSpPr bwMode="auto">
          <a:xfrm>
            <a:off x="4032250" y="3602038"/>
            <a:ext cx="514350" cy="806450"/>
            <a:chOff x="2540" y="1673"/>
            <a:chExt cx="324" cy="508"/>
          </a:xfrm>
        </p:grpSpPr>
        <p:sp>
          <p:nvSpPr>
            <p:cNvPr id="31864" name="Text Box 120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22</a:t>
              </a:r>
            </a:p>
          </p:txBody>
        </p:sp>
        <p:sp>
          <p:nvSpPr>
            <p:cNvPr id="31865" name="Line 121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66" name="Group 122"/>
          <p:cNvGrpSpPr>
            <a:grpSpLocks/>
          </p:cNvGrpSpPr>
          <p:nvPr/>
        </p:nvGrpSpPr>
        <p:grpSpPr bwMode="auto">
          <a:xfrm>
            <a:off x="6564313" y="3613150"/>
            <a:ext cx="514350" cy="806450"/>
            <a:chOff x="2540" y="1673"/>
            <a:chExt cx="324" cy="508"/>
          </a:xfrm>
        </p:grpSpPr>
        <p:sp>
          <p:nvSpPr>
            <p:cNvPr id="31867" name="Text Box 123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22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</a:t>
              </a:r>
            </a:p>
          </p:txBody>
        </p:sp>
        <p:sp>
          <p:nvSpPr>
            <p:cNvPr id="31868" name="Line 124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69" name="Group 125"/>
          <p:cNvGrpSpPr>
            <a:grpSpLocks/>
          </p:cNvGrpSpPr>
          <p:nvPr/>
        </p:nvGrpSpPr>
        <p:grpSpPr bwMode="auto">
          <a:xfrm>
            <a:off x="4191000" y="4451350"/>
            <a:ext cx="381000" cy="806450"/>
            <a:chOff x="2581" y="1673"/>
            <a:chExt cx="240" cy="508"/>
          </a:xfrm>
        </p:grpSpPr>
        <p:sp>
          <p:nvSpPr>
            <p:cNvPr id="31870" name="Text Box 126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6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</a:t>
              </a:r>
            </a:p>
          </p:txBody>
        </p:sp>
        <p:sp>
          <p:nvSpPr>
            <p:cNvPr id="31871" name="Line 12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72" name="Group 128"/>
          <p:cNvGrpSpPr>
            <a:grpSpLocks/>
          </p:cNvGrpSpPr>
          <p:nvPr/>
        </p:nvGrpSpPr>
        <p:grpSpPr bwMode="auto">
          <a:xfrm>
            <a:off x="6705600" y="4451350"/>
            <a:ext cx="381000" cy="806450"/>
            <a:chOff x="2581" y="1673"/>
            <a:chExt cx="240" cy="508"/>
          </a:xfrm>
        </p:grpSpPr>
        <p:sp>
          <p:nvSpPr>
            <p:cNvPr id="31873" name="Text Box 129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8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5</a:t>
              </a:r>
            </a:p>
          </p:txBody>
        </p:sp>
        <p:sp>
          <p:nvSpPr>
            <p:cNvPr id="31874" name="Line 130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75" name="Group 131"/>
          <p:cNvGrpSpPr>
            <a:grpSpLocks/>
          </p:cNvGrpSpPr>
          <p:nvPr/>
        </p:nvGrpSpPr>
        <p:grpSpPr bwMode="auto">
          <a:xfrm>
            <a:off x="1447800" y="4572000"/>
            <a:ext cx="1397000" cy="1006475"/>
            <a:chOff x="912" y="1584"/>
            <a:chExt cx="880" cy="634"/>
          </a:xfrm>
        </p:grpSpPr>
        <p:grpSp>
          <p:nvGrpSpPr>
            <p:cNvPr id="31876" name="Group 132"/>
            <p:cNvGrpSpPr>
              <a:grpSpLocks/>
            </p:cNvGrpSpPr>
            <p:nvPr/>
          </p:nvGrpSpPr>
          <p:grpSpPr bwMode="auto">
            <a:xfrm>
              <a:off x="912" y="1584"/>
              <a:ext cx="439" cy="634"/>
              <a:chOff x="2393" y="3216"/>
              <a:chExt cx="439" cy="634"/>
            </a:xfrm>
          </p:grpSpPr>
          <p:grpSp>
            <p:nvGrpSpPr>
              <p:cNvPr id="31877" name="Group 133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1878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</p:txBody>
            </p:sp>
            <p:sp>
              <p:nvSpPr>
                <p:cNvPr id="31879" name="Line 135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80" name="Text Box 136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</p:txBody>
          </p:sp>
        </p:grpSp>
        <p:sp>
          <p:nvSpPr>
            <p:cNvPr id="31881" name="Text Box 137"/>
            <p:cNvSpPr txBox="1">
              <a:spLocks noChangeArrowheads="1"/>
            </p:cNvSpPr>
            <p:nvPr/>
          </p:nvSpPr>
          <p:spPr bwMode="auto">
            <a:xfrm>
              <a:off x="1359" y="1717"/>
              <a:ext cx="43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= ?</a:t>
              </a:r>
            </a:p>
          </p:txBody>
        </p:sp>
      </p:grpSp>
      <p:pic>
        <p:nvPicPr>
          <p:cNvPr id="31882" name="Picture 138" descr="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83" name="Picture 139" descr="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6388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84" name="Picture 140" descr="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559276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85" name="Picture 141" descr="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886" name="Group 142"/>
          <p:cNvGrpSpPr>
            <a:grpSpLocks/>
          </p:cNvGrpSpPr>
          <p:nvPr/>
        </p:nvGrpSpPr>
        <p:grpSpPr bwMode="auto">
          <a:xfrm>
            <a:off x="4097338" y="4713288"/>
            <a:ext cx="381000" cy="806450"/>
            <a:chOff x="2581" y="1673"/>
            <a:chExt cx="240" cy="508"/>
          </a:xfrm>
        </p:grpSpPr>
        <p:sp>
          <p:nvSpPr>
            <p:cNvPr id="31887" name="Text Box 143"/>
            <p:cNvSpPr txBox="1">
              <a:spLocks noChangeArrowheads="1"/>
            </p:cNvSpPr>
            <p:nvPr/>
          </p:nvSpPr>
          <p:spPr bwMode="auto">
            <a:xfrm>
              <a:off x="2592" y="1673"/>
              <a:ext cx="220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</a:t>
              </a:r>
            </a:p>
          </p:txBody>
        </p:sp>
        <p:sp>
          <p:nvSpPr>
            <p:cNvPr id="31888" name="Line 144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89" name="Group 145"/>
          <p:cNvGrpSpPr>
            <a:grpSpLocks/>
          </p:cNvGrpSpPr>
          <p:nvPr/>
        </p:nvGrpSpPr>
        <p:grpSpPr bwMode="auto">
          <a:xfrm>
            <a:off x="6564313" y="4724400"/>
            <a:ext cx="514350" cy="806450"/>
            <a:chOff x="2540" y="1673"/>
            <a:chExt cx="324" cy="508"/>
          </a:xfrm>
        </p:grpSpPr>
        <p:sp>
          <p:nvSpPr>
            <p:cNvPr id="31890" name="Text Box 146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12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</a:t>
              </a:r>
            </a:p>
          </p:txBody>
        </p:sp>
        <p:sp>
          <p:nvSpPr>
            <p:cNvPr id="31891" name="Line 14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92" name="Group 148"/>
          <p:cNvGrpSpPr>
            <a:grpSpLocks/>
          </p:cNvGrpSpPr>
          <p:nvPr/>
        </p:nvGrpSpPr>
        <p:grpSpPr bwMode="auto">
          <a:xfrm>
            <a:off x="4125913" y="5562600"/>
            <a:ext cx="514350" cy="806450"/>
            <a:chOff x="2540" y="1673"/>
            <a:chExt cx="324" cy="508"/>
          </a:xfrm>
        </p:grpSpPr>
        <p:sp>
          <p:nvSpPr>
            <p:cNvPr id="31893" name="Text Box 149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13</a:t>
              </a:r>
            </a:p>
          </p:txBody>
        </p:sp>
        <p:sp>
          <p:nvSpPr>
            <p:cNvPr id="31894" name="Line 150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95" name="Group 151"/>
          <p:cNvGrpSpPr>
            <a:grpSpLocks/>
          </p:cNvGrpSpPr>
          <p:nvPr/>
        </p:nvGrpSpPr>
        <p:grpSpPr bwMode="auto">
          <a:xfrm>
            <a:off x="6640513" y="5562600"/>
            <a:ext cx="514350" cy="806450"/>
            <a:chOff x="2540" y="1673"/>
            <a:chExt cx="324" cy="508"/>
          </a:xfrm>
        </p:grpSpPr>
        <p:sp>
          <p:nvSpPr>
            <p:cNvPr id="31896" name="Text Box 152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</a:t>
              </a:r>
            </a:p>
          </p:txBody>
        </p:sp>
        <p:sp>
          <p:nvSpPr>
            <p:cNvPr id="31897" name="Line 153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4" dur="1000"/>
                                        <p:tgtEl>
                                          <p:spTgt spid="31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10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0" dur="1000"/>
                                        <p:tgtEl>
                                          <p:spTgt spid="31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3" dur="1000"/>
                                        <p:tgtEl>
                                          <p:spTgt spid="31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6" dur="1000"/>
                                        <p:tgtEl>
                                          <p:spTgt spid="31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9" dur="1000"/>
                                        <p:tgtEl>
                                          <p:spTgt spid="31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94786E-6 L -2.5E-6 -0.1133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31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78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1321E-6 L 3.33333E-6 -0.1256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1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1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1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18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1000"/>
                                        <p:tgtEl>
                                          <p:spTgt spid="31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10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6" dur="1000"/>
                                        <p:tgtEl>
                                          <p:spTgt spid="31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9" dur="1000"/>
                                        <p:tgtEl>
                                          <p:spTgt spid="31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2" dur="1000"/>
                                        <p:tgtEl>
                                          <p:spTgt spid="31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5" dur="1000"/>
                                        <p:tgtEl>
                                          <p:spTgt spid="31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60" dur="2000" fill="hold"/>
                                        <p:tgtEl>
                                          <p:spTgt spid="31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62" dur="2000" fill="hold"/>
                                        <p:tgtEl>
                                          <p:spTgt spid="31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1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1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1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1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1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1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1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1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1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1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1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1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1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1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1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1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18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1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1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1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18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1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1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1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3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1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1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1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8" dur="1000"/>
                                        <p:tgtEl>
                                          <p:spTgt spid="31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1" dur="1000"/>
                                        <p:tgtEl>
                                          <p:spTgt spid="31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4" dur="1000"/>
                                        <p:tgtEl>
                                          <p:spTgt spid="31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7" dur="1000"/>
                                        <p:tgtEl>
                                          <p:spTgt spid="318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0" dur="1000"/>
                                        <p:tgtEl>
                                          <p:spTgt spid="31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3" dur="1000"/>
                                        <p:tgtEl>
                                          <p:spTgt spid="31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41831E-6 L -0.275 -0.13117 " pathEditMode="relative" rAng="0" ptsTypes="AA">
                                      <p:cBhvr>
                                        <p:cTn id="238" dur="2000" fill="hold"/>
                                        <p:tgtEl>
                                          <p:spTgt spid="318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50" y="-6559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58864E-6 L -0.27934 -0.12561 " pathEditMode="relative" rAng="0" ptsTypes="AA">
                                      <p:cBhvr>
                                        <p:cTn id="240" dur="2000" fill="hold"/>
                                        <p:tgtEl>
                                          <p:spTgt spid="31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76" y="-6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2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685800" y="1600200"/>
            <a:ext cx="4191000" cy="685800"/>
            <a:chOff x="912" y="576"/>
            <a:chExt cx="2640" cy="432"/>
          </a:xfrm>
        </p:grpSpPr>
        <p:sp>
          <p:nvSpPr>
            <p:cNvPr id="32773" name="AutoShape 17"/>
            <p:cNvSpPr>
              <a:spLocks noChangeArrowheads="1"/>
            </p:cNvSpPr>
            <p:nvPr/>
          </p:nvSpPr>
          <p:spPr bwMode="auto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774" name="Oval 18"/>
            <p:cNvSpPr>
              <a:spLocks noChangeArrowheads="1"/>
            </p:cNvSpPr>
            <p:nvPr/>
          </p:nvSpPr>
          <p:spPr bwMode="auto">
            <a:xfrm rot="1758052">
              <a:off x="926" y="59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775" name="Oval 19"/>
            <p:cNvSpPr>
              <a:spLocks noChangeArrowheads="1"/>
            </p:cNvSpPr>
            <p:nvPr/>
          </p:nvSpPr>
          <p:spPr bwMode="auto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776" name="Oval 20"/>
            <p:cNvSpPr>
              <a:spLocks noChangeArrowheads="1"/>
            </p:cNvSpPr>
            <p:nvPr/>
          </p:nvSpPr>
          <p:spPr bwMode="auto">
            <a:xfrm>
              <a:off x="963" y="602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777" name="Text Box 21"/>
            <p:cNvSpPr txBox="1">
              <a:spLocks noChangeArrowheads="1"/>
            </p:cNvSpPr>
            <p:nvPr/>
          </p:nvSpPr>
          <p:spPr bwMode="auto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cs typeface="Arial" charset="0"/>
                </a:rPr>
                <a:t>Click to add Title</a:t>
              </a:r>
            </a:p>
          </p:txBody>
        </p:sp>
        <p:sp>
          <p:nvSpPr>
            <p:cNvPr id="32778" name="Text Box 22"/>
            <p:cNvSpPr txBox="1">
              <a:spLocks noChangeArrowheads="1"/>
            </p:cNvSpPr>
            <p:nvPr/>
          </p:nvSpPr>
          <p:spPr bwMode="auto">
            <a:xfrm>
              <a:off x="1032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2779" name="AutoShape 23"/>
            <p:cNvSpPr>
              <a:spLocks noChangeArrowheads="1"/>
            </p:cNvSpPr>
            <p:nvPr/>
          </p:nvSpPr>
          <p:spPr bwMode="gray">
            <a:xfrm>
              <a:off x="1126" y="605"/>
              <a:ext cx="2426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780" name="Oval 24"/>
            <p:cNvSpPr>
              <a:spLocks noChangeArrowheads="1"/>
            </p:cNvSpPr>
            <p:nvPr/>
          </p:nvSpPr>
          <p:spPr bwMode="gray">
            <a:xfrm rot="1758052">
              <a:off x="926" y="591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781" name="Oval 25"/>
            <p:cNvSpPr>
              <a:spLocks noChangeArrowheads="1"/>
            </p:cNvSpPr>
            <p:nvPr/>
          </p:nvSpPr>
          <p:spPr bwMode="gray">
            <a:xfrm rot="1758052">
              <a:off x="912" y="57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rtl="1"/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782" name="Text Box 26"/>
            <p:cNvSpPr txBox="1">
              <a:spLocks noChangeArrowheads="1"/>
            </p:cNvSpPr>
            <p:nvPr/>
          </p:nvSpPr>
          <p:spPr bwMode="gray">
            <a:xfrm>
              <a:off x="1392" y="624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pic>
          <p:nvPicPr>
            <p:cNvPr id="32783" name="Picture 27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600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84" name="Text Box 28"/>
            <p:cNvSpPr txBox="1">
              <a:spLocks noChangeArrowheads="1"/>
            </p:cNvSpPr>
            <p:nvPr/>
          </p:nvSpPr>
          <p:spPr bwMode="gray">
            <a:xfrm>
              <a:off x="1056" y="594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cs typeface="Arial" charset="0"/>
                </a:rPr>
                <a:t>1</a:t>
              </a:r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1488" y="594"/>
              <a:ext cx="197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 b="0">
                  <a:solidFill>
                    <a:srgbClr val="FFFF00"/>
                  </a:solidFill>
                </a:rPr>
                <a:t>Chän ®¸p ¸n ®óng:</a:t>
              </a:r>
            </a:p>
          </p:txBody>
        </p:sp>
      </p:grpSp>
      <p:grpSp>
        <p:nvGrpSpPr>
          <p:cNvPr id="32786" name="Group 18"/>
          <p:cNvGrpSpPr>
            <a:grpSpLocks/>
          </p:cNvGrpSpPr>
          <p:nvPr/>
        </p:nvGrpSpPr>
        <p:grpSpPr bwMode="auto">
          <a:xfrm>
            <a:off x="1447800" y="2514600"/>
            <a:ext cx="1397000" cy="1006475"/>
            <a:chOff x="912" y="1584"/>
            <a:chExt cx="880" cy="634"/>
          </a:xfrm>
        </p:grpSpPr>
        <p:grpSp>
          <p:nvGrpSpPr>
            <p:cNvPr id="32787" name="Group 19"/>
            <p:cNvGrpSpPr>
              <a:grpSpLocks/>
            </p:cNvGrpSpPr>
            <p:nvPr/>
          </p:nvGrpSpPr>
          <p:grpSpPr bwMode="auto">
            <a:xfrm>
              <a:off x="912" y="1584"/>
              <a:ext cx="439" cy="634"/>
              <a:chOff x="2393" y="3216"/>
              <a:chExt cx="439" cy="634"/>
            </a:xfrm>
          </p:grpSpPr>
          <p:grpSp>
            <p:nvGrpSpPr>
              <p:cNvPr id="32788" name="Group 20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27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5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7</a:t>
                  </a:r>
                </a:p>
              </p:txBody>
            </p:sp>
            <p:sp>
              <p:nvSpPr>
                <p:cNvPr id="32790" name="Line 22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791" name="Text Box 23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9</a:t>
                </a:r>
              </a:p>
            </p:txBody>
          </p:sp>
        </p:grpSp>
        <p:sp>
          <p:nvSpPr>
            <p:cNvPr id="32792" name="Text Box 24"/>
            <p:cNvSpPr txBox="1">
              <a:spLocks noChangeArrowheads="1"/>
            </p:cNvSpPr>
            <p:nvPr/>
          </p:nvSpPr>
          <p:spPr bwMode="auto">
            <a:xfrm>
              <a:off x="1359" y="1717"/>
              <a:ext cx="43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= ?</a:t>
              </a:r>
            </a:p>
          </p:txBody>
        </p:sp>
      </p:grpSp>
      <p:pic>
        <p:nvPicPr>
          <p:cNvPr id="32793" name="Picture 25" descr="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4" name="Picture 26" descr="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814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5" name="Picture 27" descr="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353536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6" name="Picture 28" descr="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432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797" name="Group 29"/>
          <p:cNvGrpSpPr>
            <a:grpSpLocks/>
          </p:cNvGrpSpPr>
          <p:nvPr/>
        </p:nvGrpSpPr>
        <p:grpSpPr bwMode="auto">
          <a:xfrm>
            <a:off x="4032250" y="2655888"/>
            <a:ext cx="514350" cy="806450"/>
            <a:chOff x="2540" y="1673"/>
            <a:chExt cx="324" cy="508"/>
          </a:xfrm>
        </p:grpSpPr>
        <p:sp>
          <p:nvSpPr>
            <p:cNvPr id="32798" name="Text Box 30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68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2799" name="Line 31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0" name="Group 32"/>
          <p:cNvGrpSpPr>
            <a:grpSpLocks/>
          </p:cNvGrpSpPr>
          <p:nvPr/>
        </p:nvGrpSpPr>
        <p:grpSpPr bwMode="auto">
          <a:xfrm>
            <a:off x="6564313" y="2667000"/>
            <a:ext cx="514350" cy="806450"/>
            <a:chOff x="2540" y="1673"/>
            <a:chExt cx="324" cy="508"/>
          </a:xfrm>
        </p:grpSpPr>
        <p:sp>
          <p:nvSpPr>
            <p:cNvPr id="32801" name="Text Box 33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45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2802" name="Line 34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3" name="Group 35"/>
          <p:cNvGrpSpPr>
            <a:grpSpLocks/>
          </p:cNvGrpSpPr>
          <p:nvPr/>
        </p:nvGrpSpPr>
        <p:grpSpPr bwMode="auto">
          <a:xfrm>
            <a:off x="4125913" y="3505200"/>
            <a:ext cx="514350" cy="806450"/>
            <a:chOff x="2540" y="1673"/>
            <a:chExt cx="324" cy="508"/>
          </a:xfrm>
        </p:grpSpPr>
        <p:sp>
          <p:nvSpPr>
            <p:cNvPr id="32804" name="Text Box 36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68</a:t>
              </a:r>
            </a:p>
          </p:txBody>
        </p:sp>
        <p:sp>
          <p:nvSpPr>
            <p:cNvPr id="32805" name="Line 3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6" name="Group 38"/>
          <p:cNvGrpSpPr>
            <a:grpSpLocks/>
          </p:cNvGrpSpPr>
          <p:nvPr/>
        </p:nvGrpSpPr>
        <p:grpSpPr bwMode="auto">
          <a:xfrm>
            <a:off x="6640513" y="3505200"/>
            <a:ext cx="514350" cy="806450"/>
            <a:chOff x="2540" y="1673"/>
            <a:chExt cx="324" cy="508"/>
          </a:xfrm>
        </p:grpSpPr>
        <p:sp>
          <p:nvSpPr>
            <p:cNvPr id="32807" name="Text Box 39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14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7</a:t>
              </a:r>
            </a:p>
          </p:txBody>
        </p:sp>
        <p:sp>
          <p:nvSpPr>
            <p:cNvPr id="32808" name="Line 40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55" name="Group 87"/>
          <p:cNvGrpSpPr>
            <a:grpSpLocks/>
          </p:cNvGrpSpPr>
          <p:nvPr/>
        </p:nvGrpSpPr>
        <p:grpSpPr bwMode="auto">
          <a:xfrm>
            <a:off x="1346200" y="4572000"/>
            <a:ext cx="1549400" cy="1006475"/>
            <a:chOff x="816" y="2880"/>
            <a:chExt cx="976" cy="634"/>
          </a:xfrm>
        </p:grpSpPr>
        <p:grpSp>
          <p:nvGrpSpPr>
            <p:cNvPr id="32834" name="Group 66"/>
            <p:cNvGrpSpPr>
              <a:grpSpLocks/>
            </p:cNvGrpSpPr>
            <p:nvPr/>
          </p:nvGrpSpPr>
          <p:grpSpPr bwMode="auto">
            <a:xfrm>
              <a:off x="1055" y="2880"/>
              <a:ext cx="356" cy="634"/>
              <a:chOff x="1122" y="1330"/>
              <a:chExt cx="356" cy="634"/>
            </a:xfrm>
          </p:grpSpPr>
          <p:sp>
            <p:nvSpPr>
              <p:cNvPr id="32835" name="Text Box 67"/>
              <p:cNvSpPr txBox="1">
                <a:spLocks noChangeArrowheads="1"/>
              </p:cNvSpPr>
              <p:nvPr/>
            </p:nvSpPr>
            <p:spPr bwMode="auto">
              <a:xfrm>
                <a:off x="1122" y="1330"/>
                <a:ext cx="35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  <a:p>
                <a:pPr algn="ctr"/>
                <a:r>
                  <a:rPr lang="en-US" sz="3000">
                    <a:solidFill>
                      <a:srgbClr val="339933"/>
                    </a:solidFill>
                  </a:rPr>
                  <a:t>10</a:t>
                </a:r>
              </a:p>
            </p:txBody>
          </p:sp>
          <p:sp>
            <p:nvSpPr>
              <p:cNvPr id="32836" name="Line 68"/>
              <p:cNvSpPr>
                <a:spLocks noChangeShapeType="1"/>
              </p:cNvSpPr>
              <p:nvPr/>
            </p:nvSpPr>
            <p:spPr bwMode="auto">
              <a:xfrm>
                <a:off x="1178" y="164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837" name="Text Box 69"/>
            <p:cNvSpPr txBox="1">
              <a:spLocks noChangeArrowheads="1"/>
            </p:cNvSpPr>
            <p:nvPr/>
          </p:nvSpPr>
          <p:spPr bwMode="auto">
            <a:xfrm>
              <a:off x="816" y="3009"/>
              <a:ext cx="35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10</a:t>
              </a:r>
            </a:p>
          </p:txBody>
        </p:sp>
        <p:sp>
          <p:nvSpPr>
            <p:cNvPr id="32838" name="Text Box 70"/>
            <p:cNvSpPr txBox="1">
              <a:spLocks noChangeArrowheads="1"/>
            </p:cNvSpPr>
            <p:nvPr/>
          </p:nvSpPr>
          <p:spPr bwMode="auto">
            <a:xfrm>
              <a:off x="1359" y="3013"/>
              <a:ext cx="43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= ?</a:t>
              </a:r>
            </a:p>
          </p:txBody>
        </p:sp>
      </p:grpSp>
      <p:pic>
        <p:nvPicPr>
          <p:cNvPr id="32839" name="Picture 71" descr="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840" name="Picture 72" descr="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6388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841" name="Picture 73" descr="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5592763"/>
            <a:ext cx="609600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842" name="Picture 74" descr="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609600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843" name="Group 75"/>
          <p:cNvGrpSpPr>
            <a:grpSpLocks/>
          </p:cNvGrpSpPr>
          <p:nvPr/>
        </p:nvGrpSpPr>
        <p:grpSpPr bwMode="auto">
          <a:xfrm>
            <a:off x="4044950" y="4713288"/>
            <a:ext cx="679450" cy="806450"/>
            <a:chOff x="2488" y="1673"/>
            <a:chExt cx="428" cy="508"/>
          </a:xfrm>
        </p:grpSpPr>
        <p:sp>
          <p:nvSpPr>
            <p:cNvPr id="32844" name="Text Box 76"/>
            <p:cNvSpPr txBox="1">
              <a:spLocks noChangeArrowheads="1"/>
            </p:cNvSpPr>
            <p:nvPr/>
          </p:nvSpPr>
          <p:spPr bwMode="auto">
            <a:xfrm>
              <a:off x="2488" y="1673"/>
              <a:ext cx="428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103</a:t>
              </a:r>
            </a:p>
          </p:txBody>
        </p:sp>
        <p:sp>
          <p:nvSpPr>
            <p:cNvPr id="32845" name="Line 77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46" name="Group 78"/>
          <p:cNvGrpSpPr>
            <a:grpSpLocks/>
          </p:cNvGrpSpPr>
          <p:nvPr/>
        </p:nvGrpSpPr>
        <p:grpSpPr bwMode="auto">
          <a:xfrm>
            <a:off x="6481763" y="4724400"/>
            <a:ext cx="679450" cy="806450"/>
            <a:chOff x="2488" y="1673"/>
            <a:chExt cx="428" cy="508"/>
          </a:xfrm>
        </p:grpSpPr>
        <p:sp>
          <p:nvSpPr>
            <p:cNvPr id="32847" name="Text Box 79"/>
            <p:cNvSpPr txBox="1">
              <a:spLocks noChangeArrowheads="1"/>
            </p:cNvSpPr>
            <p:nvPr/>
          </p:nvSpPr>
          <p:spPr bwMode="auto">
            <a:xfrm>
              <a:off x="2488" y="1673"/>
              <a:ext cx="428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300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</p:txBody>
        </p:sp>
        <p:sp>
          <p:nvSpPr>
            <p:cNvPr id="32848" name="Line 80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49" name="Group 81"/>
          <p:cNvGrpSpPr>
            <a:grpSpLocks/>
          </p:cNvGrpSpPr>
          <p:nvPr/>
        </p:nvGrpSpPr>
        <p:grpSpPr bwMode="auto">
          <a:xfrm>
            <a:off x="4125913" y="5562600"/>
            <a:ext cx="514350" cy="806450"/>
            <a:chOff x="2540" y="1673"/>
            <a:chExt cx="324" cy="508"/>
          </a:xfrm>
        </p:grpSpPr>
        <p:sp>
          <p:nvSpPr>
            <p:cNvPr id="32850" name="Text Box 82"/>
            <p:cNvSpPr txBox="1">
              <a:spLocks noChangeArrowheads="1"/>
            </p:cNvSpPr>
            <p:nvPr/>
          </p:nvSpPr>
          <p:spPr bwMode="auto">
            <a:xfrm>
              <a:off x="2540" y="1673"/>
              <a:ext cx="32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30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</p:txBody>
        </p:sp>
        <p:sp>
          <p:nvSpPr>
            <p:cNvPr id="32851" name="Line 83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52" name="Group 84"/>
          <p:cNvGrpSpPr>
            <a:grpSpLocks/>
          </p:cNvGrpSpPr>
          <p:nvPr/>
        </p:nvGrpSpPr>
        <p:grpSpPr bwMode="auto">
          <a:xfrm>
            <a:off x="6557963" y="5562600"/>
            <a:ext cx="679450" cy="806450"/>
            <a:chOff x="2488" y="1673"/>
            <a:chExt cx="428" cy="508"/>
          </a:xfrm>
        </p:grpSpPr>
        <p:sp>
          <p:nvSpPr>
            <p:cNvPr id="32853" name="Text Box 85"/>
            <p:cNvSpPr txBox="1">
              <a:spLocks noChangeArrowheads="1"/>
            </p:cNvSpPr>
            <p:nvPr/>
          </p:nvSpPr>
          <p:spPr bwMode="auto">
            <a:xfrm>
              <a:off x="2488" y="1673"/>
              <a:ext cx="428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103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3333FF"/>
                  </a:solidFill>
                </a:rPr>
                <a:t>10</a:t>
              </a:r>
            </a:p>
          </p:txBody>
        </p:sp>
        <p:sp>
          <p:nvSpPr>
            <p:cNvPr id="32854" name="Line 86"/>
            <p:cNvSpPr>
              <a:spLocks noChangeShapeType="1"/>
            </p:cNvSpPr>
            <p:nvPr/>
          </p:nvSpPr>
          <p:spPr bwMode="auto">
            <a:xfrm>
              <a:off x="2581" y="1909"/>
              <a:ext cx="24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2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2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2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2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2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2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2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2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2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328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3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32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328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3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328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3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328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3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328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32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3352800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urier"/>
              </a:rPr>
              <a:t>Hçn sè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089400" y="1025525"/>
            <a:ext cx="154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/>
              <a:t>(tiÕp theo)</a:t>
            </a:r>
          </a:p>
        </p:txBody>
      </p:sp>
      <p:sp>
        <p:nvSpPr>
          <p:cNvPr id="33855" name="WordArt 63"/>
          <p:cNvSpPr>
            <a:spLocks noChangeArrowheads="1" noChangeShapeType="1" noTextEdit="1"/>
          </p:cNvSpPr>
          <p:nvPr/>
        </p:nvSpPr>
        <p:spPr bwMode="auto">
          <a:xfrm>
            <a:off x="2209800" y="1752600"/>
            <a:ext cx="4572000" cy="6762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44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Free"/>
              </a:rPr>
              <a:t>Th¶o luËn nhãm ®«i</a:t>
            </a:r>
          </a:p>
        </p:txBody>
      </p:sp>
      <p:sp>
        <p:nvSpPr>
          <p:cNvPr id="33856" name="Text Box 64"/>
          <p:cNvSpPr txBox="1">
            <a:spLocks noChangeArrowheads="1"/>
          </p:cNvSpPr>
          <p:nvPr/>
        </p:nvSpPr>
        <p:spPr bwMode="auto">
          <a:xfrm>
            <a:off x="1371600" y="2514600"/>
            <a:ext cx="31511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Thùc hiÖn phÐp tÝnh:</a:t>
            </a:r>
          </a:p>
        </p:txBody>
      </p:sp>
      <p:grpSp>
        <p:nvGrpSpPr>
          <p:cNvPr id="33904" name="Group 112"/>
          <p:cNvGrpSpPr>
            <a:grpSpLocks/>
          </p:cNvGrpSpPr>
          <p:nvPr/>
        </p:nvGrpSpPr>
        <p:grpSpPr bwMode="auto">
          <a:xfrm>
            <a:off x="2538413" y="3124200"/>
            <a:ext cx="1728787" cy="1033463"/>
            <a:chOff x="912" y="2102"/>
            <a:chExt cx="1089" cy="651"/>
          </a:xfrm>
        </p:grpSpPr>
        <p:grpSp>
          <p:nvGrpSpPr>
            <p:cNvPr id="33858" name="Group 66"/>
            <p:cNvGrpSpPr>
              <a:grpSpLocks/>
            </p:cNvGrpSpPr>
            <p:nvPr/>
          </p:nvGrpSpPr>
          <p:grpSpPr bwMode="auto">
            <a:xfrm>
              <a:off x="912" y="2102"/>
              <a:ext cx="439" cy="634"/>
              <a:chOff x="2393" y="3216"/>
              <a:chExt cx="439" cy="634"/>
            </a:xfrm>
          </p:grpSpPr>
          <p:grpSp>
            <p:nvGrpSpPr>
              <p:cNvPr id="33859" name="Group 67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6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</p:txBody>
            </p:sp>
            <p:sp>
              <p:nvSpPr>
                <p:cNvPr id="33861" name="Line 69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62" name="Text Box 70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5</a:t>
                </a:r>
              </a:p>
            </p:txBody>
          </p:sp>
        </p:grpSp>
        <p:grpSp>
          <p:nvGrpSpPr>
            <p:cNvPr id="33864" name="Group 72"/>
            <p:cNvGrpSpPr>
              <a:grpSpLocks/>
            </p:cNvGrpSpPr>
            <p:nvPr/>
          </p:nvGrpSpPr>
          <p:grpSpPr bwMode="auto">
            <a:xfrm>
              <a:off x="1562" y="2119"/>
              <a:ext cx="439" cy="634"/>
              <a:chOff x="2393" y="3216"/>
              <a:chExt cx="439" cy="634"/>
            </a:xfrm>
          </p:grpSpPr>
          <p:grpSp>
            <p:nvGrpSpPr>
              <p:cNvPr id="33865" name="Group 73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66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</p:txBody>
            </p:sp>
            <p:sp>
              <p:nvSpPr>
                <p:cNvPr id="33867" name="Line 75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68" name="Text Box 76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</p:txBody>
          </p:sp>
        </p:grp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1355" y="2212"/>
              <a:ext cx="25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+</a:t>
              </a:r>
            </a:p>
          </p:txBody>
        </p:sp>
      </p:grpSp>
      <p:grpSp>
        <p:nvGrpSpPr>
          <p:cNvPr id="33905" name="Group 113"/>
          <p:cNvGrpSpPr>
            <a:grpSpLocks/>
          </p:cNvGrpSpPr>
          <p:nvPr/>
        </p:nvGrpSpPr>
        <p:grpSpPr bwMode="auto">
          <a:xfrm>
            <a:off x="2597150" y="4495800"/>
            <a:ext cx="1670050" cy="1030288"/>
            <a:chOff x="960" y="3057"/>
            <a:chExt cx="1052" cy="649"/>
          </a:xfrm>
        </p:grpSpPr>
        <p:grpSp>
          <p:nvGrpSpPr>
            <p:cNvPr id="33870" name="Group 78"/>
            <p:cNvGrpSpPr>
              <a:grpSpLocks/>
            </p:cNvGrpSpPr>
            <p:nvPr/>
          </p:nvGrpSpPr>
          <p:grpSpPr bwMode="auto">
            <a:xfrm>
              <a:off x="960" y="3072"/>
              <a:ext cx="439" cy="634"/>
              <a:chOff x="2393" y="3216"/>
              <a:chExt cx="439" cy="634"/>
            </a:xfrm>
          </p:grpSpPr>
          <p:grpSp>
            <p:nvGrpSpPr>
              <p:cNvPr id="33871" name="Group 79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7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</p:txBody>
            </p:sp>
            <p:sp>
              <p:nvSpPr>
                <p:cNvPr id="33873" name="Line 81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74" name="Text Box 82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7</a:t>
                </a:r>
              </a:p>
            </p:txBody>
          </p:sp>
        </p:grpSp>
        <p:grpSp>
          <p:nvGrpSpPr>
            <p:cNvPr id="33875" name="Group 83"/>
            <p:cNvGrpSpPr>
              <a:grpSpLocks/>
            </p:cNvGrpSpPr>
            <p:nvPr/>
          </p:nvGrpSpPr>
          <p:grpSpPr bwMode="auto">
            <a:xfrm>
              <a:off x="1573" y="3057"/>
              <a:ext cx="439" cy="634"/>
              <a:chOff x="2393" y="3216"/>
              <a:chExt cx="439" cy="634"/>
            </a:xfrm>
          </p:grpSpPr>
          <p:grpSp>
            <p:nvGrpSpPr>
              <p:cNvPr id="33876" name="Group 84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77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</p:txBody>
            </p:sp>
            <p:sp>
              <p:nvSpPr>
                <p:cNvPr id="33878" name="Line 86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79" name="Text Box 87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4</a:t>
                </a:r>
              </a:p>
            </p:txBody>
          </p:sp>
        </p:grpSp>
        <p:sp>
          <p:nvSpPr>
            <p:cNvPr id="33901" name="Text Box 109"/>
            <p:cNvSpPr txBox="1">
              <a:spLocks noChangeArrowheads="1"/>
            </p:cNvSpPr>
            <p:nvPr/>
          </p:nvSpPr>
          <p:spPr bwMode="auto">
            <a:xfrm>
              <a:off x="1407" y="3190"/>
              <a:ext cx="19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-</a:t>
              </a:r>
            </a:p>
          </p:txBody>
        </p:sp>
      </p:grpSp>
      <p:grpSp>
        <p:nvGrpSpPr>
          <p:cNvPr id="33907" name="Group 115"/>
          <p:cNvGrpSpPr>
            <a:grpSpLocks/>
          </p:cNvGrpSpPr>
          <p:nvPr/>
        </p:nvGrpSpPr>
        <p:grpSpPr bwMode="auto">
          <a:xfrm>
            <a:off x="5257800" y="4495800"/>
            <a:ext cx="1624013" cy="1030288"/>
            <a:chOff x="3312" y="3057"/>
            <a:chExt cx="1023" cy="649"/>
          </a:xfrm>
        </p:grpSpPr>
        <p:grpSp>
          <p:nvGrpSpPr>
            <p:cNvPr id="33886" name="Group 94"/>
            <p:cNvGrpSpPr>
              <a:grpSpLocks/>
            </p:cNvGrpSpPr>
            <p:nvPr/>
          </p:nvGrpSpPr>
          <p:grpSpPr bwMode="auto">
            <a:xfrm>
              <a:off x="3312" y="3072"/>
              <a:ext cx="439" cy="634"/>
              <a:chOff x="2393" y="3216"/>
              <a:chExt cx="439" cy="634"/>
            </a:xfrm>
          </p:grpSpPr>
          <p:grpSp>
            <p:nvGrpSpPr>
              <p:cNvPr id="33887" name="Group 95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88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6</a:t>
                  </a:r>
                </a:p>
              </p:txBody>
            </p:sp>
            <p:sp>
              <p:nvSpPr>
                <p:cNvPr id="33889" name="Line 97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90" name="Text Box 98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9</a:t>
                </a:r>
              </a:p>
            </p:txBody>
          </p:sp>
        </p:grpSp>
        <p:grpSp>
          <p:nvGrpSpPr>
            <p:cNvPr id="33891" name="Group 99"/>
            <p:cNvGrpSpPr>
              <a:grpSpLocks/>
            </p:cNvGrpSpPr>
            <p:nvPr/>
          </p:nvGrpSpPr>
          <p:grpSpPr bwMode="auto">
            <a:xfrm>
              <a:off x="3896" y="3057"/>
              <a:ext cx="439" cy="634"/>
              <a:chOff x="2393" y="3216"/>
              <a:chExt cx="439" cy="634"/>
            </a:xfrm>
          </p:grpSpPr>
          <p:grpSp>
            <p:nvGrpSpPr>
              <p:cNvPr id="33892" name="Group 100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93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2</a:t>
                  </a:r>
                </a:p>
              </p:txBody>
            </p:sp>
            <p:sp>
              <p:nvSpPr>
                <p:cNvPr id="33894" name="Line 102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95" name="Text Box 103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</p:txBody>
          </p:sp>
        </p:grpSp>
        <p:sp>
          <p:nvSpPr>
            <p:cNvPr id="33902" name="Text Box 110"/>
            <p:cNvSpPr txBox="1">
              <a:spLocks noChangeArrowheads="1"/>
            </p:cNvSpPr>
            <p:nvPr/>
          </p:nvSpPr>
          <p:spPr bwMode="auto">
            <a:xfrm>
              <a:off x="3737" y="3179"/>
              <a:ext cx="19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:</a:t>
              </a:r>
            </a:p>
          </p:txBody>
        </p:sp>
      </p:grpSp>
      <p:grpSp>
        <p:nvGrpSpPr>
          <p:cNvPr id="33906" name="Group 114"/>
          <p:cNvGrpSpPr>
            <a:grpSpLocks/>
          </p:cNvGrpSpPr>
          <p:nvPr/>
        </p:nvGrpSpPr>
        <p:grpSpPr bwMode="auto">
          <a:xfrm>
            <a:off x="5257800" y="3200400"/>
            <a:ext cx="1693863" cy="1017588"/>
            <a:chOff x="3504" y="2016"/>
            <a:chExt cx="1067" cy="641"/>
          </a:xfrm>
        </p:grpSpPr>
        <p:grpSp>
          <p:nvGrpSpPr>
            <p:cNvPr id="33881" name="Group 89"/>
            <p:cNvGrpSpPr>
              <a:grpSpLocks/>
            </p:cNvGrpSpPr>
            <p:nvPr/>
          </p:nvGrpSpPr>
          <p:grpSpPr bwMode="auto">
            <a:xfrm>
              <a:off x="3504" y="2016"/>
              <a:ext cx="439" cy="634"/>
              <a:chOff x="2393" y="3216"/>
              <a:chExt cx="439" cy="634"/>
            </a:xfrm>
          </p:grpSpPr>
          <p:grpSp>
            <p:nvGrpSpPr>
              <p:cNvPr id="33882" name="Group 90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83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4</a:t>
                  </a:r>
                </a:p>
              </p:txBody>
            </p:sp>
            <p:sp>
              <p:nvSpPr>
                <p:cNvPr id="33884" name="Line 92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85" name="Text Box 93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2</a:t>
                </a:r>
              </a:p>
            </p:txBody>
          </p:sp>
        </p:grpSp>
        <p:grpSp>
          <p:nvGrpSpPr>
            <p:cNvPr id="33896" name="Group 104"/>
            <p:cNvGrpSpPr>
              <a:grpSpLocks/>
            </p:cNvGrpSpPr>
            <p:nvPr/>
          </p:nvGrpSpPr>
          <p:grpSpPr bwMode="auto">
            <a:xfrm>
              <a:off x="4132" y="2023"/>
              <a:ext cx="439" cy="634"/>
              <a:chOff x="2393" y="3216"/>
              <a:chExt cx="439" cy="634"/>
            </a:xfrm>
          </p:grpSpPr>
          <p:grpSp>
            <p:nvGrpSpPr>
              <p:cNvPr id="33897" name="Group 105"/>
              <p:cNvGrpSpPr>
                <a:grpSpLocks/>
              </p:cNvGrpSpPr>
              <p:nvPr/>
            </p:nvGrpSpPr>
            <p:grpSpPr bwMode="auto">
              <a:xfrm>
                <a:off x="2592" y="3216"/>
                <a:ext cx="240" cy="634"/>
                <a:chOff x="1178" y="1330"/>
                <a:chExt cx="240" cy="634"/>
              </a:xfrm>
            </p:grpSpPr>
            <p:sp>
              <p:nvSpPr>
                <p:cNvPr id="33898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1182" y="1330"/>
                  <a:ext cx="23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1</a:t>
                  </a:r>
                </a:p>
                <a:p>
                  <a:pPr algn="ctr"/>
                  <a:r>
                    <a:rPr lang="en-US" sz="3000">
                      <a:solidFill>
                        <a:srgbClr val="339933"/>
                      </a:solidFill>
                    </a:rPr>
                    <a:t>3</a:t>
                  </a:r>
                </a:p>
              </p:txBody>
            </p:sp>
            <p:sp>
              <p:nvSpPr>
                <p:cNvPr id="33899" name="Line 107"/>
                <p:cNvSpPr>
                  <a:spLocks noChangeShapeType="1"/>
                </p:cNvSpPr>
                <p:nvPr/>
              </p:nvSpPr>
              <p:spPr bwMode="auto">
                <a:xfrm>
                  <a:off x="1178" y="1643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00" name="Text Box 108"/>
              <p:cNvSpPr txBox="1">
                <a:spLocks noChangeArrowheads="1"/>
              </p:cNvSpPr>
              <p:nvPr/>
            </p:nvSpPr>
            <p:spPr bwMode="auto">
              <a:xfrm>
                <a:off x="2393" y="3345"/>
                <a:ext cx="2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solidFill>
                      <a:srgbClr val="339933"/>
                    </a:solidFill>
                  </a:rPr>
                  <a:t>3</a:t>
                </a:r>
              </a:p>
            </p:txBody>
          </p:sp>
        </p:grpSp>
        <p:sp>
          <p:nvSpPr>
            <p:cNvPr id="33903" name="Text Box 111"/>
            <p:cNvSpPr txBox="1">
              <a:spLocks noChangeArrowheads="1"/>
            </p:cNvSpPr>
            <p:nvPr/>
          </p:nvSpPr>
          <p:spPr bwMode="auto">
            <a:xfrm>
              <a:off x="3940" y="2123"/>
              <a:ext cx="2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339933"/>
                  </a:solidFill>
                </a:rPr>
                <a:t>x</a:t>
              </a:r>
            </a:p>
          </p:txBody>
        </p:sp>
      </p:grpSp>
      <p:grpSp>
        <p:nvGrpSpPr>
          <p:cNvPr id="33910" name="Group 118"/>
          <p:cNvGrpSpPr>
            <a:grpSpLocks/>
          </p:cNvGrpSpPr>
          <p:nvPr/>
        </p:nvGrpSpPr>
        <p:grpSpPr bwMode="auto">
          <a:xfrm>
            <a:off x="762000" y="3194050"/>
            <a:ext cx="1143000" cy="854075"/>
            <a:chOff x="480" y="2012"/>
            <a:chExt cx="720" cy="538"/>
          </a:xfrm>
        </p:grpSpPr>
        <p:sp>
          <p:nvSpPr>
            <p:cNvPr id="33908" name="AutoShape 116"/>
            <p:cNvSpPr>
              <a:spLocks noChangeArrowheads="1"/>
            </p:cNvSpPr>
            <p:nvPr/>
          </p:nvSpPr>
          <p:spPr bwMode="auto">
            <a:xfrm>
              <a:off x="480" y="2064"/>
              <a:ext cx="720" cy="480"/>
            </a:xfrm>
            <a:prstGeom prst="wedgeEllipseCallout">
              <a:avLst>
                <a:gd name="adj1" fmla="val 95139"/>
                <a:gd name="adj2" fmla="val 11042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3909" name="Text Box 117"/>
            <p:cNvSpPr txBox="1">
              <a:spLocks noChangeArrowheads="1"/>
            </p:cNvSpPr>
            <p:nvPr/>
          </p:nvSpPr>
          <p:spPr bwMode="auto">
            <a:xfrm>
              <a:off x="528" y="2012"/>
              <a:ext cx="612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000">
                  <a:solidFill>
                    <a:srgbClr val="9900CC"/>
                  </a:solidFill>
                  <a:latin typeface=".VnPark" pitchFamily="34" charset="0"/>
                </a:rPr>
                <a:t>Tæ 1</a:t>
              </a:r>
            </a:p>
          </p:txBody>
        </p:sp>
      </p:grpSp>
      <p:grpSp>
        <p:nvGrpSpPr>
          <p:cNvPr id="33922" name="Group 130"/>
          <p:cNvGrpSpPr>
            <a:grpSpLocks/>
          </p:cNvGrpSpPr>
          <p:nvPr/>
        </p:nvGrpSpPr>
        <p:grpSpPr bwMode="auto">
          <a:xfrm>
            <a:off x="1371600" y="5257800"/>
            <a:ext cx="1143000" cy="854075"/>
            <a:chOff x="864" y="3312"/>
            <a:chExt cx="720" cy="538"/>
          </a:xfrm>
        </p:grpSpPr>
        <p:sp>
          <p:nvSpPr>
            <p:cNvPr id="33912" name="AutoShape 120"/>
            <p:cNvSpPr>
              <a:spLocks noChangeArrowheads="1"/>
            </p:cNvSpPr>
            <p:nvPr/>
          </p:nvSpPr>
          <p:spPr bwMode="auto">
            <a:xfrm>
              <a:off x="864" y="3364"/>
              <a:ext cx="720" cy="480"/>
            </a:xfrm>
            <a:prstGeom prst="wedgeEllipseCallout">
              <a:avLst>
                <a:gd name="adj1" fmla="val 76944"/>
                <a:gd name="adj2" fmla="val -4791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3913" name="Text Box 121"/>
            <p:cNvSpPr txBox="1">
              <a:spLocks noChangeArrowheads="1"/>
            </p:cNvSpPr>
            <p:nvPr/>
          </p:nvSpPr>
          <p:spPr bwMode="auto">
            <a:xfrm>
              <a:off x="912" y="3312"/>
              <a:ext cx="660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000">
                  <a:solidFill>
                    <a:srgbClr val="9900CC"/>
                  </a:solidFill>
                  <a:latin typeface=".VnPark" pitchFamily="34" charset="0"/>
                </a:rPr>
                <a:t>Tæ 2</a:t>
              </a:r>
            </a:p>
          </p:txBody>
        </p:sp>
      </p:grpSp>
      <p:grpSp>
        <p:nvGrpSpPr>
          <p:cNvPr id="33921" name="Group 129"/>
          <p:cNvGrpSpPr>
            <a:grpSpLocks/>
          </p:cNvGrpSpPr>
          <p:nvPr/>
        </p:nvGrpSpPr>
        <p:grpSpPr bwMode="auto">
          <a:xfrm>
            <a:off x="7467600" y="2895600"/>
            <a:ext cx="1143000" cy="854075"/>
            <a:chOff x="4704" y="1824"/>
            <a:chExt cx="720" cy="538"/>
          </a:xfrm>
        </p:grpSpPr>
        <p:sp>
          <p:nvSpPr>
            <p:cNvPr id="33915" name="AutoShape 123"/>
            <p:cNvSpPr>
              <a:spLocks noChangeArrowheads="1"/>
            </p:cNvSpPr>
            <p:nvPr/>
          </p:nvSpPr>
          <p:spPr bwMode="auto">
            <a:xfrm>
              <a:off x="4704" y="1876"/>
              <a:ext cx="720" cy="480"/>
            </a:xfrm>
            <a:prstGeom prst="wedgeEllipseCallout">
              <a:avLst>
                <a:gd name="adj1" fmla="val -82917"/>
                <a:gd name="adj2" fmla="val 38125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3916" name="Text Box 124"/>
            <p:cNvSpPr txBox="1">
              <a:spLocks noChangeArrowheads="1"/>
            </p:cNvSpPr>
            <p:nvPr/>
          </p:nvSpPr>
          <p:spPr bwMode="auto">
            <a:xfrm>
              <a:off x="4752" y="1824"/>
              <a:ext cx="668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000">
                  <a:solidFill>
                    <a:srgbClr val="9900CC"/>
                  </a:solidFill>
                  <a:latin typeface=".VnPark" pitchFamily="34" charset="0"/>
                </a:rPr>
                <a:t>Tæ 3</a:t>
              </a:r>
            </a:p>
          </p:txBody>
        </p:sp>
      </p:grpSp>
      <p:grpSp>
        <p:nvGrpSpPr>
          <p:cNvPr id="33920" name="Group 128"/>
          <p:cNvGrpSpPr>
            <a:grpSpLocks/>
          </p:cNvGrpSpPr>
          <p:nvPr/>
        </p:nvGrpSpPr>
        <p:grpSpPr bwMode="auto">
          <a:xfrm>
            <a:off x="7543800" y="5029200"/>
            <a:ext cx="1143000" cy="854075"/>
            <a:chOff x="4752" y="3168"/>
            <a:chExt cx="720" cy="538"/>
          </a:xfrm>
        </p:grpSpPr>
        <p:sp>
          <p:nvSpPr>
            <p:cNvPr id="33918" name="AutoShape 126"/>
            <p:cNvSpPr>
              <a:spLocks noChangeArrowheads="1"/>
            </p:cNvSpPr>
            <p:nvPr/>
          </p:nvSpPr>
          <p:spPr bwMode="auto">
            <a:xfrm>
              <a:off x="4752" y="3220"/>
              <a:ext cx="720" cy="480"/>
            </a:xfrm>
            <a:prstGeom prst="wedgeEllipseCallout">
              <a:avLst>
                <a:gd name="adj1" fmla="val -87500"/>
                <a:gd name="adj2" fmla="val -63542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3919" name="Text Box 127"/>
            <p:cNvSpPr txBox="1">
              <a:spLocks noChangeArrowheads="1"/>
            </p:cNvSpPr>
            <p:nvPr/>
          </p:nvSpPr>
          <p:spPr bwMode="auto">
            <a:xfrm>
              <a:off x="4778" y="3168"/>
              <a:ext cx="676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000">
                  <a:solidFill>
                    <a:srgbClr val="9900CC"/>
                  </a:solidFill>
                  <a:latin typeface=".VnPark" pitchFamily="34" charset="0"/>
                </a:rPr>
                <a:t>Tæ 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55" grpId="0" animBg="1"/>
      <p:bldP spid="338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5120"/>
  <p:tag name="VIOLETTITLE" val="GIÁO AN DIỆN TỬ LỚP 5"/>
  <p:tag name="VIOLETLESSON" val="9"/>
  <p:tag name="VIOLETCATID" val="8050127"/>
  <p:tag name="VIOLETSUBJECT" val="Toán học 5"/>
  <p:tag name="VIOLETAUTHORID" val="3670950"/>
  <p:tag name="VIOLETAUTHORNAME" val="Nguyễn Long Hoàng"/>
  <p:tag name="VIOLETAUTHORAVATAR" val="3/670/950/avatar.jpg"/>
  <p:tag name="VIOLETAUTHORADDRESS" val="Trường Tiểu học Thạnh Phú B - Tỉnh TRà Vinh"/>
  <p:tag name="VIOLETDATE" val="2012-02-12 16:13:08"/>
  <p:tag name="VIOLETHIT" val="377"/>
  <p:tag name="VIOLETLIKE" val="0"/>
</p:tagLst>
</file>

<file path=ppt/theme/theme1.xml><?xml version="1.0" encoding="utf-8"?>
<a:theme xmlns:a="http://schemas.openxmlformats.org/drawingml/2006/main" name="ind_0196_slide">
  <a:themeElements>
    <a:clrScheme name="ind_0196_slide 1">
      <a:dk1>
        <a:srgbClr val="000000"/>
      </a:dk1>
      <a:lt1>
        <a:srgbClr val="ADD8E6"/>
      </a:lt1>
      <a:dk2>
        <a:srgbClr val="000000"/>
      </a:dk2>
      <a:lt2>
        <a:srgbClr val="949494"/>
      </a:lt2>
      <a:accent1>
        <a:srgbClr val="224D59"/>
      </a:accent1>
      <a:accent2>
        <a:srgbClr val="389DBC"/>
      </a:accent2>
      <a:accent3>
        <a:srgbClr val="D3E9F0"/>
      </a:accent3>
      <a:accent4>
        <a:srgbClr val="000000"/>
      </a:accent4>
      <a:accent5>
        <a:srgbClr val="ABB2B5"/>
      </a:accent5>
      <a:accent6>
        <a:srgbClr val="328EAA"/>
      </a:accent6>
      <a:hlink>
        <a:srgbClr val="43C1E5"/>
      </a:hlink>
      <a:folHlink>
        <a:srgbClr val="B9E7FF"/>
      </a:folHlink>
    </a:clrScheme>
    <a:fontScheme name="ind_0196_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ind_0196_slide 1">
        <a:dk1>
          <a:srgbClr val="000000"/>
        </a:dk1>
        <a:lt1>
          <a:srgbClr val="ADD8E6"/>
        </a:lt1>
        <a:dk2>
          <a:srgbClr val="000000"/>
        </a:dk2>
        <a:lt2>
          <a:srgbClr val="949494"/>
        </a:lt2>
        <a:accent1>
          <a:srgbClr val="224D59"/>
        </a:accent1>
        <a:accent2>
          <a:srgbClr val="389DBC"/>
        </a:accent2>
        <a:accent3>
          <a:srgbClr val="D3E9F0"/>
        </a:accent3>
        <a:accent4>
          <a:srgbClr val="000000"/>
        </a:accent4>
        <a:accent5>
          <a:srgbClr val="ABB2B5"/>
        </a:accent5>
        <a:accent6>
          <a:srgbClr val="328EAA"/>
        </a:accent6>
        <a:hlink>
          <a:srgbClr val="43C1E5"/>
        </a:hlink>
        <a:folHlink>
          <a:srgbClr val="B9E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0196_slide 2">
        <a:dk1>
          <a:srgbClr val="000000"/>
        </a:dk1>
        <a:lt1>
          <a:srgbClr val="ADD8E6"/>
        </a:lt1>
        <a:dk2>
          <a:srgbClr val="000000"/>
        </a:dk2>
        <a:lt2>
          <a:srgbClr val="949494"/>
        </a:lt2>
        <a:accent1>
          <a:srgbClr val="3BC416"/>
        </a:accent1>
        <a:accent2>
          <a:srgbClr val="39CDF5"/>
        </a:accent2>
        <a:accent3>
          <a:srgbClr val="D3E9F0"/>
        </a:accent3>
        <a:accent4>
          <a:srgbClr val="000000"/>
        </a:accent4>
        <a:accent5>
          <a:srgbClr val="AFDEAB"/>
        </a:accent5>
        <a:accent6>
          <a:srgbClr val="33BADE"/>
        </a:accent6>
        <a:hlink>
          <a:srgbClr val="398DF5"/>
        </a:hlink>
        <a:folHlink>
          <a:srgbClr val="4438F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0196_slide 3">
        <a:dk1>
          <a:srgbClr val="000000"/>
        </a:dk1>
        <a:lt1>
          <a:srgbClr val="ADD8E6"/>
        </a:lt1>
        <a:dk2>
          <a:srgbClr val="000000"/>
        </a:dk2>
        <a:lt2>
          <a:srgbClr val="949494"/>
        </a:lt2>
        <a:accent1>
          <a:srgbClr val="E51931"/>
        </a:accent1>
        <a:accent2>
          <a:srgbClr val="E59B18"/>
        </a:accent2>
        <a:accent3>
          <a:srgbClr val="D3E9F0"/>
        </a:accent3>
        <a:accent4>
          <a:srgbClr val="000000"/>
        </a:accent4>
        <a:accent5>
          <a:srgbClr val="F0ABAD"/>
        </a:accent5>
        <a:accent6>
          <a:srgbClr val="CF8C15"/>
        </a:accent6>
        <a:hlink>
          <a:srgbClr val="1AB2E5"/>
        </a:hlink>
        <a:folHlink>
          <a:srgbClr val="4BCF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0196_slide 4">
        <a:dk1>
          <a:srgbClr val="000000"/>
        </a:dk1>
        <a:lt1>
          <a:srgbClr val="ADD8E6"/>
        </a:lt1>
        <a:dk2>
          <a:srgbClr val="000000"/>
        </a:dk2>
        <a:lt2>
          <a:srgbClr val="949494"/>
        </a:lt2>
        <a:accent1>
          <a:srgbClr val="F3F321"/>
        </a:accent1>
        <a:accent2>
          <a:srgbClr val="39CBF5"/>
        </a:accent2>
        <a:accent3>
          <a:srgbClr val="D3E9F0"/>
        </a:accent3>
        <a:accent4>
          <a:srgbClr val="000000"/>
        </a:accent4>
        <a:accent5>
          <a:srgbClr val="F8F8AB"/>
        </a:accent5>
        <a:accent6>
          <a:srgbClr val="33B8DE"/>
        </a:accent6>
        <a:hlink>
          <a:srgbClr val="F58239"/>
        </a:hlink>
        <a:folHlink>
          <a:srgbClr val="A63AF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0196_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24D59"/>
        </a:accent1>
        <a:accent2>
          <a:srgbClr val="389DBC"/>
        </a:accent2>
        <a:accent3>
          <a:srgbClr val="FFFFFF"/>
        </a:accent3>
        <a:accent4>
          <a:srgbClr val="000000"/>
        </a:accent4>
        <a:accent5>
          <a:srgbClr val="ABB2B5"/>
        </a:accent5>
        <a:accent6>
          <a:srgbClr val="328EAA"/>
        </a:accent6>
        <a:hlink>
          <a:srgbClr val="43C1E5"/>
        </a:hlink>
        <a:folHlink>
          <a:srgbClr val="B9E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0196_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C416"/>
        </a:accent1>
        <a:accent2>
          <a:srgbClr val="39CDF5"/>
        </a:accent2>
        <a:accent3>
          <a:srgbClr val="FFFFFF"/>
        </a:accent3>
        <a:accent4>
          <a:srgbClr val="000000"/>
        </a:accent4>
        <a:accent5>
          <a:srgbClr val="AFDEAB"/>
        </a:accent5>
        <a:accent6>
          <a:srgbClr val="33BADE"/>
        </a:accent6>
        <a:hlink>
          <a:srgbClr val="398DF5"/>
        </a:hlink>
        <a:folHlink>
          <a:srgbClr val="4438F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0196_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51931"/>
        </a:accent1>
        <a:accent2>
          <a:srgbClr val="E59B18"/>
        </a:accent2>
        <a:accent3>
          <a:srgbClr val="FFFFFF"/>
        </a:accent3>
        <a:accent4>
          <a:srgbClr val="000000"/>
        </a:accent4>
        <a:accent5>
          <a:srgbClr val="F0ABAD"/>
        </a:accent5>
        <a:accent6>
          <a:srgbClr val="CF8C15"/>
        </a:accent6>
        <a:hlink>
          <a:srgbClr val="1AB2E5"/>
        </a:hlink>
        <a:folHlink>
          <a:srgbClr val="4BCF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0196_slid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3F321"/>
        </a:accent1>
        <a:accent2>
          <a:srgbClr val="39CBF5"/>
        </a:accent2>
        <a:accent3>
          <a:srgbClr val="FFFFFF"/>
        </a:accent3>
        <a:accent4>
          <a:srgbClr val="000000"/>
        </a:accent4>
        <a:accent5>
          <a:srgbClr val="F8F8AB"/>
        </a:accent5>
        <a:accent6>
          <a:srgbClr val="33B8DE"/>
        </a:accent6>
        <a:hlink>
          <a:srgbClr val="F58239"/>
        </a:hlink>
        <a:folHlink>
          <a:srgbClr val="A63AF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ind_0196_slide</Template>
  <TotalTime>778</TotalTime>
  <Words>698</Words>
  <Application>Microsoft Office PowerPoint</Application>
  <PresentationFormat>On-screen Show (4:3)</PresentationFormat>
  <Paragraphs>401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.VnTime</vt:lpstr>
      <vt:lpstr>.VnAvant</vt:lpstr>
      <vt:lpstr>.VnPark</vt:lpstr>
      <vt:lpstr>.VnAristote</vt:lpstr>
      <vt:lpstr>Times New Roman</vt:lpstr>
      <vt:lpstr>ind_0196_slide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 Thanh Thao</dc:creator>
  <cp:lastModifiedBy>AutoBVT</cp:lastModifiedBy>
  <cp:revision>60</cp:revision>
  <dcterms:created xsi:type="dcterms:W3CDTF">2007-07-05T17:14:19Z</dcterms:created>
  <dcterms:modified xsi:type="dcterms:W3CDTF">2017-09-12T06:02:11Z</dcterms:modified>
</cp:coreProperties>
</file>