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7CE74-CA01-428A-9830-CC77631D38EB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2F42-5A1F-4E71-A0BC-0E8BC393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: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cảnh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724400" y="2819400"/>
            <a:ext cx="3124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19400" y="3505200"/>
            <a:ext cx="35814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Ông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dậy</a:t>
            </a:r>
            <a:r>
              <a:rPr lang="en-US" dirty="0" smtClean="0"/>
              <a:t> </a:t>
            </a:r>
            <a:r>
              <a:rPr lang="en-US" dirty="0" err="1" smtClean="0"/>
              <a:t>vươn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giấc</a:t>
            </a:r>
            <a:r>
              <a:rPr lang="en-US" dirty="0" smtClean="0"/>
              <a:t> </a:t>
            </a:r>
            <a:r>
              <a:rPr lang="en-US" dirty="0" err="1" smtClean="0"/>
              <a:t>ngủ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err="1" smtClean="0"/>
              <a:t>Ông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đỏ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nhô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, </a:t>
            </a:r>
            <a:r>
              <a:rPr lang="en-US" dirty="0" err="1" smtClean="0"/>
              <a:t>rải</a:t>
            </a:r>
            <a:r>
              <a:rPr lang="en-US" dirty="0" smtClean="0"/>
              <a:t> </a:t>
            </a:r>
            <a:r>
              <a:rPr lang="en-US" dirty="0" err="1" smtClean="0"/>
              <a:t>xuống</a:t>
            </a:r>
            <a:r>
              <a:rPr lang="en-US" dirty="0" smtClean="0"/>
              <a:t> </a:t>
            </a:r>
            <a:r>
              <a:rPr lang="en-US" dirty="0" err="1" smtClean="0"/>
              <a:t>trần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tia</a:t>
            </a:r>
            <a:r>
              <a:rPr lang="en-US" dirty="0" smtClean="0"/>
              <a:t> </a:t>
            </a:r>
            <a:r>
              <a:rPr lang="en-US" dirty="0" err="1" smtClean="0"/>
              <a:t>nắng</a:t>
            </a:r>
            <a:r>
              <a:rPr lang="en-US" dirty="0" smtClean="0"/>
              <a:t> </a:t>
            </a:r>
            <a:r>
              <a:rPr lang="en-US" dirty="0" err="1" smtClean="0"/>
              <a:t>nhạt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 hoe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khắp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tràn</a:t>
            </a:r>
            <a:r>
              <a:rPr lang="en-US" dirty="0" smtClean="0"/>
              <a:t> </a:t>
            </a:r>
            <a:r>
              <a:rPr lang="en-US" dirty="0" err="1" smtClean="0"/>
              <a:t>ngập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tấm</a:t>
            </a:r>
            <a:r>
              <a:rPr lang="en-US" dirty="0" smtClean="0"/>
              <a:t> </a:t>
            </a:r>
            <a:r>
              <a:rPr lang="en-US" dirty="0" err="1" smtClean="0"/>
              <a:t>lụa</a:t>
            </a:r>
            <a:r>
              <a:rPr lang="en-US" dirty="0" smtClean="0"/>
              <a:t> </a:t>
            </a:r>
            <a:r>
              <a:rPr lang="en-US" dirty="0" err="1" smtClean="0"/>
              <a:t>khổng</a:t>
            </a:r>
            <a:r>
              <a:rPr lang="en-US" dirty="0" smtClean="0"/>
              <a:t> </a:t>
            </a:r>
            <a:r>
              <a:rPr lang="en-US" dirty="0" err="1" smtClean="0"/>
              <a:t>lồ</a:t>
            </a:r>
            <a:r>
              <a:rPr lang="en-US" dirty="0" smtClean="0"/>
              <a:t> </a:t>
            </a:r>
            <a:r>
              <a:rPr lang="en-US" dirty="0" err="1" smtClean="0"/>
              <a:t>tuyệt</a:t>
            </a:r>
            <a:r>
              <a:rPr lang="en-US" dirty="0" smtClean="0"/>
              <a:t> </a:t>
            </a:r>
            <a:r>
              <a:rPr lang="en-US" dirty="0" err="1" smtClean="0"/>
              <a:t>đẹp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gió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làn</a:t>
            </a:r>
            <a:r>
              <a:rPr lang="en-US" dirty="0" smtClean="0"/>
              <a:t> </a:t>
            </a:r>
            <a:r>
              <a:rPr lang="en-US" dirty="0" err="1" smtClean="0"/>
              <a:t>gió</a:t>
            </a:r>
            <a:r>
              <a:rPr lang="en-US" dirty="0" smtClean="0"/>
              <a:t> </a:t>
            </a:r>
            <a:r>
              <a:rPr lang="en-US" dirty="0" err="1" smtClean="0"/>
              <a:t>thổi</a:t>
            </a:r>
            <a:r>
              <a:rPr lang="en-US" dirty="0" smtClean="0"/>
              <a:t> </a:t>
            </a:r>
            <a:r>
              <a:rPr lang="en-US" dirty="0" err="1" smtClean="0"/>
              <a:t>mát</a:t>
            </a:r>
            <a:r>
              <a:rPr lang="en-US" dirty="0" smtClean="0"/>
              <a:t> </a:t>
            </a:r>
            <a:r>
              <a:rPr lang="en-US" dirty="0" err="1" smtClean="0"/>
              <a:t>rượi</a:t>
            </a:r>
            <a:r>
              <a:rPr lang="en-US" dirty="0" smtClean="0"/>
              <a:t> </a:t>
            </a:r>
            <a:r>
              <a:rPr lang="en-US" dirty="0" err="1" smtClean="0"/>
              <a:t>đem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con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sảng</a:t>
            </a:r>
            <a:r>
              <a:rPr lang="en-US" dirty="0" smtClean="0"/>
              <a:t> </a:t>
            </a:r>
            <a:r>
              <a:rPr lang="en-US" dirty="0" err="1" smtClean="0"/>
              <a:t>khoái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đón</a:t>
            </a:r>
            <a:r>
              <a:rPr lang="en-US" dirty="0" smtClean="0"/>
              <a:t> </a:t>
            </a:r>
            <a:r>
              <a:rPr lang="en-US" dirty="0" err="1" smtClean="0"/>
              <a:t>chào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gió</a:t>
            </a:r>
            <a:r>
              <a:rPr lang="en-US" dirty="0" smtClean="0"/>
              <a:t> bay </a:t>
            </a:r>
            <a:r>
              <a:rPr lang="en-US" dirty="0" err="1" smtClean="0"/>
              <a:t>lượn</a:t>
            </a:r>
            <a:r>
              <a:rPr lang="en-US" dirty="0" smtClean="0"/>
              <a:t> </a:t>
            </a:r>
            <a:r>
              <a:rPr lang="en-US" dirty="0" err="1" smtClean="0"/>
              <a:t>khắp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mang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mát</a:t>
            </a:r>
            <a:r>
              <a:rPr lang="en-US" dirty="0" smtClean="0"/>
              <a:t> </a:t>
            </a:r>
            <a:r>
              <a:rPr lang="en-US" dirty="0" err="1" smtClean="0"/>
              <a:t>mẻ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bừng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giấc</a:t>
            </a:r>
            <a:r>
              <a:rPr lang="en-US" dirty="0" smtClean="0"/>
              <a:t> </a:t>
            </a:r>
            <a:r>
              <a:rPr lang="en-US" dirty="0" err="1" smtClean="0"/>
              <a:t>ngủ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gió</a:t>
            </a:r>
            <a:r>
              <a:rPr lang="en-US" dirty="0" smtClean="0"/>
              <a:t> </a:t>
            </a:r>
            <a:r>
              <a:rPr lang="en-US" dirty="0" err="1" smtClean="0"/>
              <a:t>mải</a:t>
            </a:r>
            <a:r>
              <a:rPr lang="en-US" dirty="0" smtClean="0"/>
              <a:t> </a:t>
            </a:r>
            <a:r>
              <a:rPr lang="en-US" dirty="0" err="1" smtClean="0"/>
              <a:t>miết</a:t>
            </a:r>
            <a:r>
              <a:rPr lang="en-US" dirty="0" smtClean="0"/>
              <a:t> </a:t>
            </a:r>
            <a:r>
              <a:rPr lang="en-US" dirty="0" err="1" smtClean="0"/>
              <a:t>rong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nô</a:t>
            </a:r>
            <a:r>
              <a:rPr lang="en-US" dirty="0" smtClean="0"/>
              <a:t> </a:t>
            </a:r>
            <a:r>
              <a:rPr lang="en-US" dirty="0" err="1" smtClean="0"/>
              <a:t>đùa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sương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giấc</a:t>
            </a:r>
            <a:r>
              <a:rPr lang="en-US" dirty="0" smtClean="0"/>
              <a:t> </a:t>
            </a:r>
            <a:r>
              <a:rPr lang="en-US" dirty="0" err="1" smtClean="0"/>
              <a:t>ngủ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,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giọt</a:t>
            </a:r>
            <a:r>
              <a:rPr lang="en-US" dirty="0" smtClean="0"/>
              <a:t> </a:t>
            </a:r>
            <a:r>
              <a:rPr lang="en-US" dirty="0" err="1" smtClean="0"/>
              <a:t>sương</a:t>
            </a:r>
            <a:r>
              <a:rPr lang="en-US" dirty="0" smtClean="0"/>
              <a:t> </a:t>
            </a:r>
            <a:r>
              <a:rPr lang="en-US" dirty="0" err="1" smtClean="0"/>
              <a:t>đêm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pha</a:t>
            </a:r>
            <a:r>
              <a:rPr lang="en-US" dirty="0" smtClean="0"/>
              <a:t> </a:t>
            </a:r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tuyệt</a:t>
            </a:r>
            <a:r>
              <a:rPr lang="en-US" dirty="0" smtClean="0"/>
              <a:t> </a:t>
            </a:r>
            <a:r>
              <a:rPr lang="en-US" dirty="0" err="1" smtClean="0"/>
              <a:t>đẹp</a:t>
            </a:r>
            <a:r>
              <a:rPr lang="en-US" dirty="0" smtClean="0"/>
              <a:t>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đọng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,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bông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.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váy</a:t>
            </a:r>
            <a:r>
              <a:rPr lang="en-US" dirty="0" smtClean="0"/>
              <a:t> </a:t>
            </a:r>
            <a:r>
              <a:rPr lang="en-US" dirty="0" err="1" smtClean="0"/>
              <a:t>áo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hồng</a:t>
            </a:r>
            <a:r>
              <a:rPr lang="en-US" dirty="0" smtClean="0"/>
              <a:t> </a:t>
            </a:r>
            <a:r>
              <a:rPr lang="en-US" dirty="0" err="1" smtClean="0"/>
              <a:t>nhung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lung </a:t>
            </a:r>
            <a:r>
              <a:rPr lang="en-US" dirty="0" err="1" smtClean="0"/>
              <a:t>linh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hạt</a:t>
            </a:r>
            <a:r>
              <a:rPr lang="en-US" dirty="0" smtClean="0"/>
              <a:t> </a:t>
            </a:r>
            <a:r>
              <a:rPr lang="en-US" dirty="0" err="1" smtClean="0"/>
              <a:t>sương</a:t>
            </a:r>
            <a:r>
              <a:rPr lang="en-US" dirty="0" smtClean="0"/>
              <a:t> long </a:t>
            </a:r>
            <a:r>
              <a:rPr lang="en-US" dirty="0" err="1" smtClean="0"/>
              <a:t>lanh</a:t>
            </a:r>
            <a:r>
              <a:rPr lang="en-US" dirty="0" smtClean="0"/>
              <a:t> </a:t>
            </a:r>
            <a:r>
              <a:rPr lang="en-US" dirty="0" err="1" smtClean="0"/>
              <a:t>giường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quấn</a:t>
            </a:r>
            <a:r>
              <a:rPr lang="en-US" dirty="0" smtClean="0"/>
              <a:t> </a:t>
            </a:r>
            <a:r>
              <a:rPr lang="en-US" dirty="0" err="1" smtClean="0"/>
              <a:t>quýt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cúc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rời</a:t>
            </a:r>
            <a:r>
              <a:rPr lang="en-US" dirty="0" smtClean="0"/>
              <a:t>.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vậy</a:t>
            </a:r>
            <a:r>
              <a:rPr lang="en-US" dirty="0" smtClean="0"/>
              <a:t>, </a:t>
            </a:r>
            <a:r>
              <a:rPr lang="en-US" dirty="0" err="1" smtClean="0"/>
              <a:t>nhìn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khóm</a:t>
            </a:r>
            <a:r>
              <a:rPr lang="en-US" dirty="0" smtClean="0"/>
              <a:t> </a:t>
            </a:r>
            <a:r>
              <a:rPr lang="en-US" dirty="0" err="1" smtClean="0"/>
              <a:t>cúc</a:t>
            </a:r>
            <a:r>
              <a:rPr lang="en-US" dirty="0" smtClean="0"/>
              <a:t> </a:t>
            </a:r>
            <a:r>
              <a:rPr lang="en-US" dirty="0" err="1" smtClean="0"/>
              <a:t>tươi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đẹp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cối</a:t>
            </a:r>
            <a:r>
              <a:rPr lang="en-US" dirty="0" smtClean="0"/>
              <a:t>, </a:t>
            </a:r>
            <a:r>
              <a:rPr lang="en-US" dirty="0" err="1" smtClean="0"/>
              <a:t>chim</a:t>
            </a:r>
            <a:r>
              <a:rPr lang="en-US" dirty="0" smtClean="0"/>
              <a:t> </a:t>
            </a:r>
            <a:r>
              <a:rPr lang="en-US" dirty="0" err="1" smtClean="0"/>
              <a:t>chóc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cối</a:t>
            </a:r>
            <a:r>
              <a:rPr lang="en-US" dirty="0" smtClean="0"/>
              <a:t> to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, </a:t>
            </a:r>
            <a:r>
              <a:rPr lang="en-US" dirty="0" err="1" smtClean="0"/>
              <a:t>tán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 to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ô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khổng</a:t>
            </a:r>
            <a:r>
              <a:rPr lang="en-US" dirty="0" smtClean="0"/>
              <a:t> </a:t>
            </a:r>
            <a:r>
              <a:rPr lang="en-US" dirty="0" err="1" smtClean="0"/>
              <a:t>lồ</a:t>
            </a:r>
            <a:r>
              <a:rPr lang="en-US" dirty="0" smtClean="0"/>
              <a:t>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trồng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lâu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r>
              <a:rPr lang="en-US" dirty="0" smtClean="0"/>
              <a:t>,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rằng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vòng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ôm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. </a:t>
            </a:r>
            <a:r>
              <a:rPr lang="en-US" dirty="0" err="1" smtClean="0"/>
              <a:t>Cạnh</a:t>
            </a:r>
            <a:r>
              <a:rPr lang="en-US" dirty="0" smtClean="0"/>
              <a:t>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phượng</a:t>
            </a:r>
            <a:r>
              <a:rPr lang="en-US" dirty="0" smtClean="0"/>
              <a:t>……</a:t>
            </a:r>
          </a:p>
          <a:p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, </a:t>
            </a:r>
            <a:r>
              <a:rPr lang="en-US" dirty="0" err="1" smtClean="0"/>
              <a:t>tán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 um.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lẽ</a:t>
            </a:r>
            <a:r>
              <a:rPr lang="en-US" dirty="0" smtClean="0"/>
              <a:t> </a:t>
            </a:r>
            <a:r>
              <a:rPr lang="en-US" dirty="0" err="1" smtClean="0"/>
              <a:t>nhờ</a:t>
            </a:r>
            <a:r>
              <a:rPr lang="en-US" dirty="0" smtClean="0"/>
              <a:t> </a:t>
            </a:r>
            <a:r>
              <a:rPr lang="en-US" dirty="0" err="1" smtClean="0"/>
              <a:t>vậy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hè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chở</a:t>
            </a:r>
            <a:r>
              <a:rPr lang="en-US" dirty="0" smtClean="0"/>
              <a:t> </a:t>
            </a:r>
            <a:r>
              <a:rPr lang="en-US" dirty="0" err="1" smtClean="0"/>
              <a:t>bởi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nắng</a:t>
            </a:r>
            <a:r>
              <a:rPr lang="en-US" dirty="0" smtClean="0"/>
              <a:t> gay </a:t>
            </a:r>
            <a:r>
              <a:rPr lang="en-US" dirty="0" err="1" smtClean="0"/>
              <a:t>gắt</a:t>
            </a:r>
            <a:r>
              <a:rPr lang="en-US" dirty="0" smtClean="0"/>
              <a:t>, </a:t>
            </a:r>
            <a:r>
              <a:rPr lang="en-US" dirty="0" err="1" smtClean="0"/>
              <a:t>oi</a:t>
            </a:r>
            <a:r>
              <a:rPr lang="en-US" dirty="0" smtClean="0"/>
              <a:t> </a:t>
            </a:r>
            <a:r>
              <a:rPr lang="en-US" dirty="0" err="1" smtClean="0"/>
              <a:t>nồng</a:t>
            </a:r>
            <a:r>
              <a:rPr lang="en-US" dirty="0" smtClean="0"/>
              <a:t>….</a:t>
            </a:r>
          </a:p>
          <a:p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đua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nở</a:t>
            </a:r>
            <a:r>
              <a:rPr lang="en-US" dirty="0" smtClean="0"/>
              <a:t> </a:t>
            </a:r>
            <a:r>
              <a:rPr lang="en-US" dirty="0" err="1" smtClean="0"/>
              <a:t>rộ</a:t>
            </a:r>
            <a:r>
              <a:rPr lang="en-US" dirty="0" smtClean="0"/>
              <a:t>.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hồng</a:t>
            </a:r>
            <a:r>
              <a:rPr lang="en-US" dirty="0" smtClean="0"/>
              <a:t> </a:t>
            </a:r>
            <a:r>
              <a:rPr lang="en-US" dirty="0" err="1" smtClean="0"/>
              <a:t>nhung</a:t>
            </a:r>
            <a:r>
              <a:rPr lang="en-US" dirty="0" smtClean="0"/>
              <a:t> </a:t>
            </a:r>
            <a:r>
              <a:rPr lang="en-US" dirty="0" err="1" smtClean="0"/>
              <a:t>đỏ</a:t>
            </a:r>
            <a:r>
              <a:rPr lang="en-US" dirty="0" smtClean="0"/>
              <a:t> </a:t>
            </a:r>
            <a:r>
              <a:rPr lang="en-US" dirty="0" err="1" smtClean="0"/>
              <a:t>rực</a:t>
            </a:r>
            <a:r>
              <a:rPr lang="en-US" dirty="0" smtClean="0"/>
              <a:t> </a:t>
            </a:r>
            <a:r>
              <a:rPr lang="en-US" dirty="0" err="1" smtClean="0"/>
              <a:t>tỏa</a:t>
            </a:r>
            <a:r>
              <a:rPr lang="en-US" dirty="0" smtClean="0"/>
              <a:t> </a:t>
            </a:r>
            <a:r>
              <a:rPr lang="en-US" dirty="0" err="1" smtClean="0"/>
              <a:t>hương</a:t>
            </a:r>
            <a:r>
              <a:rPr lang="en-US" dirty="0" smtClean="0"/>
              <a:t> </a:t>
            </a:r>
            <a:r>
              <a:rPr lang="en-US" dirty="0" err="1" smtClean="0"/>
              <a:t>ngào</a:t>
            </a:r>
            <a:r>
              <a:rPr lang="en-US" dirty="0" smtClean="0"/>
              <a:t> </a:t>
            </a:r>
            <a:r>
              <a:rPr lang="en-US" dirty="0" err="1" smtClean="0"/>
              <a:t>ngạt</a:t>
            </a:r>
            <a:r>
              <a:rPr lang="en-US" dirty="0" smtClean="0"/>
              <a:t>,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cúc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, </a:t>
            </a:r>
            <a:r>
              <a:rPr lang="en-US" dirty="0" err="1" smtClean="0"/>
              <a:t>cánh</a:t>
            </a:r>
            <a:r>
              <a:rPr lang="en-US" dirty="0" smtClean="0"/>
              <a:t> </a:t>
            </a:r>
            <a:r>
              <a:rPr lang="en-US" dirty="0" err="1" smtClean="0"/>
              <a:t>mỏng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nở</a:t>
            </a:r>
            <a:r>
              <a:rPr lang="en-US" dirty="0" smtClean="0"/>
              <a:t> bung,….</a:t>
            </a:r>
          </a:p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chim</a:t>
            </a:r>
            <a:r>
              <a:rPr lang="en-US" dirty="0" smtClean="0"/>
              <a:t> </a:t>
            </a:r>
            <a:r>
              <a:rPr lang="en-US" dirty="0" err="1" smtClean="0"/>
              <a:t>đua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hót</a:t>
            </a:r>
            <a:r>
              <a:rPr lang="en-US" dirty="0" smtClean="0"/>
              <a:t> </a:t>
            </a:r>
            <a:r>
              <a:rPr lang="en-US" dirty="0" err="1" smtClean="0"/>
              <a:t>véo</a:t>
            </a:r>
            <a:r>
              <a:rPr lang="en-US" dirty="0" smtClean="0"/>
              <a:t> von( </a:t>
            </a:r>
            <a:r>
              <a:rPr lang="en-US" dirty="0" err="1" smtClean="0"/>
              <a:t>líu</a:t>
            </a:r>
            <a:r>
              <a:rPr lang="en-US" dirty="0" smtClean="0"/>
              <a:t> lo, </a:t>
            </a:r>
            <a:r>
              <a:rPr lang="en-US" dirty="0" err="1" smtClean="0"/>
              <a:t>ríu</a:t>
            </a:r>
            <a:r>
              <a:rPr lang="en-US" dirty="0" smtClean="0"/>
              <a:t> </a:t>
            </a:r>
            <a:r>
              <a:rPr lang="en-US" dirty="0" err="1" smtClean="0"/>
              <a:t>rít</a:t>
            </a:r>
            <a:r>
              <a:rPr lang="en-US" dirty="0" smtClean="0"/>
              <a:t> )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cành</a:t>
            </a:r>
            <a:r>
              <a:rPr lang="en-US" dirty="0" smtClean="0"/>
              <a:t> .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khoe</a:t>
            </a:r>
            <a:r>
              <a:rPr lang="en-US" dirty="0" smtClean="0"/>
              <a:t> </a:t>
            </a:r>
            <a:r>
              <a:rPr lang="en-US" dirty="0" err="1" smtClean="0"/>
              <a:t>giọng</a:t>
            </a:r>
            <a:r>
              <a:rPr lang="en-US" dirty="0" smtClean="0"/>
              <a:t> </a:t>
            </a:r>
            <a:r>
              <a:rPr lang="en-US" dirty="0" err="1" smtClean="0"/>
              <a:t>hát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sôi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hẳn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cổng</a:t>
            </a:r>
            <a:r>
              <a:rPr lang="en-US" dirty="0" smtClean="0"/>
              <a:t>, </a:t>
            </a:r>
            <a:r>
              <a:rPr lang="en-US" dirty="0" err="1" smtClean="0"/>
              <a:t>đường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 </a:t>
            </a:r>
            <a:r>
              <a:rPr lang="en-US" dirty="0" err="1" smtClean="0"/>
              <a:t>khỏi</a:t>
            </a:r>
            <a:r>
              <a:rPr lang="en-US" dirty="0" smtClean="0"/>
              <a:t> </a:t>
            </a:r>
            <a:r>
              <a:rPr lang="en-US" dirty="0" err="1" smtClean="0"/>
              <a:t>tấm</a:t>
            </a:r>
            <a:r>
              <a:rPr lang="en-US" dirty="0" smtClean="0"/>
              <a:t> </a:t>
            </a:r>
            <a:r>
              <a:rPr lang="en-US" dirty="0" err="1" smtClean="0"/>
              <a:t>biển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“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……”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.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con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 </a:t>
            </a:r>
            <a:r>
              <a:rPr lang="en-US" dirty="0" err="1" smtClean="0"/>
              <a:t>rộng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2m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sạch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, </a:t>
            </a:r>
            <a:r>
              <a:rPr lang="en-US" dirty="0" err="1" smtClean="0"/>
              <a:t>khang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bởi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quét</a:t>
            </a:r>
            <a:r>
              <a:rPr lang="en-US" dirty="0" smtClean="0"/>
              <a:t> </a:t>
            </a:r>
            <a:r>
              <a:rPr lang="en-US" dirty="0" err="1" smtClean="0"/>
              <a:t>dọn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xuyên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bởi</a:t>
            </a:r>
            <a:r>
              <a:rPr lang="en-US" dirty="0" smtClean="0"/>
              <a:t> ý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con </a:t>
            </a:r>
            <a:r>
              <a:rPr lang="en-US" dirty="0" err="1" smtClean="0"/>
              <a:t>người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Mới</a:t>
            </a:r>
            <a:r>
              <a:rPr lang="en-US" dirty="0" smtClean="0"/>
              <a:t> 5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càng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.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50, 60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tề</a:t>
            </a:r>
            <a:r>
              <a:rPr lang="en-US" dirty="0" smtClean="0"/>
              <a:t> ,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đội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nghiêm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.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dẻo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. </a:t>
            </a:r>
            <a:r>
              <a:rPr lang="en-US" dirty="0" err="1" smtClean="0"/>
              <a:t>Nét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rạng</a:t>
            </a:r>
            <a:r>
              <a:rPr lang="en-US" dirty="0" smtClean="0"/>
              <a:t> </a:t>
            </a:r>
            <a:r>
              <a:rPr lang="en-US" dirty="0" err="1" smtClean="0"/>
              <a:t>ngời</a:t>
            </a:r>
            <a:r>
              <a:rPr lang="en-US" dirty="0" smtClean="0"/>
              <a:t> </a:t>
            </a:r>
            <a:r>
              <a:rPr lang="en-US" dirty="0" err="1" smtClean="0"/>
              <a:t>lộ</a:t>
            </a:r>
            <a:r>
              <a:rPr lang="en-US" dirty="0" smtClean="0"/>
              <a:t> </a:t>
            </a:r>
            <a:r>
              <a:rPr lang="en-US" dirty="0" err="1" smtClean="0"/>
              <a:t>rõ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vui</a:t>
            </a:r>
            <a:r>
              <a:rPr lang="en-US" dirty="0" smtClean="0"/>
              <a:t> </a:t>
            </a:r>
            <a:r>
              <a:rPr lang="en-US" dirty="0" err="1" smtClean="0"/>
              <a:t>vẻ</a:t>
            </a:r>
            <a:r>
              <a:rPr lang="en-US" dirty="0" smtClean="0"/>
              <a:t>,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thú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Thỉnh</a:t>
            </a:r>
            <a:r>
              <a:rPr lang="en-US" dirty="0" smtClean="0"/>
              <a:t> </a:t>
            </a:r>
            <a:r>
              <a:rPr lang="en-US" dirty="0" err="1" smtClean="0"/>
              <a:t>thoảng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vài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bác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quanh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. </a:t>
            </a:r>
            <a:r>
              <a:rPr lang="en-US" dirty="0" err="1" smtClean="0"/>
              <a:t>Họ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vui</a:t>
            </a:r>
            <a:r>
              <a:rPr lang="en-US" dirty="0" smtClean="0"/>
              <a:t> </a:t>
            </a:r>
            <a:r>
              <a:rPr lang="en-US" dirty="0" err="1" smtClean="0"/>
              <a:t>vẻ</a:t>
            </a:r>
            <a:r>
              <a:rPr lang="en-US" dirty="0" smtClean="0"/>
              <a:t>. </a:t>
            </a:r>
            <a:r>
              <a:rPr lang="en-US" dirty="0" err="1" smtClean="0"/>
              <a:t>Giường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họ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say </a:t>
            </a:r>
            <a:r>
              <a:rPr lang="en-US" dirty="0" err="1" smtClean="0"/>
              <a:t>sưa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nhìn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mảy</a:t>
            </a:r>
            <a:r>
              <a:rPr lang="en-US" dirty="0" smtClean="0"/>
              <a:t> may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xung</a:t>
            </a:r>
            <a:r>
              <a:rPr lang="en-US" dirty="0" smtClean="0"/>
              <a:t> </a:t>
            </a:r>
            <a:r>
              <a:rPr lang="en-US" dirty="0" err="1" smtClean="0"/>
              <a:t>quanh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vài</a:t>
            </a:r>
            <a:r>
              <a:rPr lang="en-US" dirty="0" smtClean="0"/>
              <a:t> </a:t>
            </a:r>
            <a:r>
              <a:rPr lang="en-US" dirty="0" err="1" smtClean="0"/>
              <a:t>bác</a:t>
            </a:r>
            <a:r>
              <a:rPr lang="en-US" dirty="0" smtClean="0"/>
              <a:t> </a:t>
            </a:r>
            <a:r>
              <a:rPr lang="en-US" dirty="0" err="1" smtClean="0"/>
              <a:t>bán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nghỉ</a:t>
            </a:r>
            <a:r>
              <a:rPr lang="en-US" dirty="0" smtClean="0"/>
              <a:t> </a:t>
            </a:r>
            <a:r>
              <a:rPr lang="en-US" dirty="0" err="1" smtClean="0"/>
              <a:t>ngơi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vất</a:t>
            </a:r>
            <a:r>
              <a:rPr lang="en-US" dirty="0" smtClean="0"/>
              <a:t> </a:t>
            </a:r>
            <a:r>
              <a:rPr lang="en-US" dirty="0" err="1" smtClean="0"/>
              <a:t>vả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Dàn</a:t>
            </a:r>
            <a:r>
              <a:rPr lang="en-US" dirty="0" smtClean="0"/>
              <a:t> ý: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Mở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dịp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? </a:t>
            </a:r>
            <a:endParaRPr lang="en-US" dirty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vẻ</a:t>
            </a:r>
            <a:r>
              <a:rPr lang="en-US" dirty="0" smtClean="0"/>
              <a:t> </a:t>
            </a:r>
            <a:r>
              <a:rPr lang="en-US" dirty="0" err="1" smtClean="0"/>
              <a:t>yên</a:t>
            </a:r>
            <a:r>
              <a:rPr lang="en-US" dirty="0" smtClean="0"/>
              <a:t> </a:t>
            </a:r>
            <a:r>
              <a:rPr lang="en-US" dirty="0" err="1" smtClean="0"/>
              <a:t>tĩnh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phận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cảnh</a:t>
            </a:r>
            <a:r>
              <a:rPr lang="en-US" dirty="0" smtClean="0"/>
              <a:t>: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Cảnh</a:t>
            </a:r>
            <a:r>
              <a:rPr lang="en-US" dirty="0" smtClean="0"/>
              <a:t> </a:t>
            </a:r>
            <a:r>
              <a:rPr lang="en-US" dirty="0" err="1" smtClean="0"/>
              <a:t>thiên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 smtClean="0"/>
              <a:t>-</a:t>
            </a: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en-US" dirty="0" smtClean="0"/>
              <a:t>- </a:t>
            </a:r>
            <a:r>
              <a:rPr lang="en-US" dirty="0" err="1" smtClean="0"/>
              <a:t>Mây</a:t>
            </a:r>
            <a:r>
              <a:rPr lang="en-US" dirty="0" smtClean="0"/>
              <a:t>, </a:t>
            </a:r>
            <a:r>
              <a:rPr lang="en-US" dirty="0" err="1" smtClean="0"/>
              <a:t>gió</a:t>
            </a:r>
            <a:r>
              <a:rPr lang="en-US" dirty="0" smtClean="0"/>
              <a:t>, </a:t>
            </a:r>
            <a:r>
              <a:rPr lang="en-US" dirty="0" err="1" smtClean="0"/>
              <a:t>sương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en-US" dirty="0" smtClean="0"/>
              <a:t>-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en-US" dirty="0" smtClean="0"/>
              <a:t>-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cối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en-US" dirty="0" smtClean="0"/>
              <a:t>-</a:t>
            </a:r>
            <a:r>
              <a:rPr lang="en-US" dirty="0" err="1" smtClean="0"/>
              <a:t>Chim</a:t>
            </a:r>
            <a:r>
              <a:rPr lang="en-US" dirty="0" smtClean="0"/>
              <a:t> </a:t>
            </a:r>
            <a:r>
              <a:rPr lang="en-US" dirty="0" err="1" smtClean="0"/>
              <a:t>chóc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en-US" dirty="0" smtClean="0"/>
              <a:t>-Con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r>
              <a:rPr lang="en-US" dirty="0" smtClean="0"/>
              <a:t>-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 startAt="2"/>
            </a:pP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con </a:t>
            </a:r>
            <a:r>
              <a:rPr lang="en-US" dirty="0" err="1" smtClean="0"/>
              <a:t>người</a:t>
            </a:r>
            <a:endParaRPr lang="en-US" dirty="0"/>
          </a:p>
          <a:p>
            <a:pPr marL="514350" indent="-514350">
              <a:buFontTx/>
              <a:buChar char="-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ông</a:t>
            </a:r>
            <a:r>
              <a:rPr lang="en-US" dirty="0" smtClean="0"/>
              <a:t> </a:t>
            </a:r>
            <a:r>
              <a:rPr lang="en-US" dirty="0" err="1" smtClean="0"/>
              <a:t>bà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bác</a:t>
            </a:r>
            <a:r>
              <a:rPr lang="en-US" dirty="0" smtClean="0"/>
              <a:t>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xúc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nghĩ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bức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,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kiệt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thiên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thẳm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gợn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rắc</a:t>
            </a:r>
            <a:r>
              <a:rPr lang="en-US" dirty="0" smtClean="0"/>
              <a:t> </a:t>
            </a:r>
            <a:r>
              <a:rPr lang="en-US" dirty="0" err="1" smtClean="0"/>
              <a:t>bông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 bay </a:t>
            </a:r>
            <a:r>
              <a:rPr lang="en-US" dirty="0" err="1" smtClean="0"/>
              <a:t>hùng</a:t>
            </a:r>
            <a:r>
              <a:rPr lang="en-US" dirty="0" smtClean="0"/>
              <a:t> </a:t>
            </a:r>
            <a:r>
              <a:rPr lang="en-US" dirty="0" err="1" smtClean="0"/>
              <a:t>vĩ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lơ</a:t>
            </a:r>
            <a:r>
              <a:rPr lang="en-US" dirty="0" smtClean="0"/>
              <a:t>,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vài</a:t>
            </a:r>
            <a:r>
              <a:rPr lang="en-US" dirty="0" smtClean="0"/>
              <a:t> </a:t>
            </a:r>
            <a:r>
              <a:rPr lang="en-US" dirty="0" err="1" smtClean="0"/>
              <a:t>đám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r>
              <a:rPr lang="en-US" dirty="0" smtClean="0"/>
              <a:t> </a:t>
            </a:r>
            <a:r>
              <a:rPr lang="en-US" dirty="0" err="1" smtClean="0"/>
              <a:t>xốp</a:t>
            </a:r>
            <a:r>
              <a:rPr lang="en-US" dirty="0" smtClean="0"/>
              <a:t> thong dong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trôi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dừng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ngắm</a:t>
            </a:r>
            <a:r>
              <a:rPr lang="en-US" dirty="0" smtClean="0"/>
              <a:t> </a:t>
            </a:r>
            <a:r>
              <a:rPr lang="en-US" dirty="0" err="1" smtClean="0"/>
              <a:t>đời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,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gợn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, </a:t>
            </a:r>
            <a:r>
              <a:rPr lang="en-US" dirty="0" err="1" smtClean="0"/>
              <a:t>ánh</a:t>
            </a:r>
            <a:r>
              <a:rPr lang="en-US" dirty="0" smtClean="0"/>
              <a:t> </a:t>
            </a:r>
            <a:r>
              <a:rPr lang="en-US" dirty="0" err="1" smtClean="0"/>
              <a:t>nắng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nhảy</a:t>
            </a:r>
            <a:r>
              <a:rPr lang="en-US" dirty="0" smtClean="0"/>
              <a:t> </a:t>
            </a:r>
            <a:r>
              <a:rPr lang="en-US" dirty="0" err="1" smtClean="0"/>
              <a:t>nhót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bé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nghịch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vút</a:t>
            </a:r>
            <a:r>
              <a:rPr lang="en-US" dirty="0" smtClean="0"/>
              <a:t>,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nhẹ</a:t>
            </a:r>
            <a:r>
              <a:rPr lang="en-US" dirty="0" smtClean="0"/>
              <a:t> </a:t>
            </a:r>
            <a:r>
              <a:rPr lang="en-US" dirty="0" err="1" smtClean="0"/>
              <a:t>hòa</a:t>
            </a:r>
            <a:r>
              <a:rPr lang="en-US" dirty="0" smtClean="0"/>
              <a:t> </a:t>
            </a:r>
            <a:r>
              <a:rPr lang="en-US" dirty="0" err="1" smtClean="0"/>
              <a:t>lẫn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bông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đám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</a:t>
            </a:r>
            <a:r>
              <a:rPr lang="en-US" dirty="0" err="1" smtClean="0"/>
              <a:t>thật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lành</a:t>
            </a:r>
            <a:r>
              <a:rPr lang="en-US" dirty="0" smtClean="0"/>
              <a:t>,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 </a:t>
            </a:r>
            <a:r>
              <a:rPr lang="en-US" dirty="0" err="1" smtClean="0"/>
              <a:t>dậy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bé</a:t>
            </a:r>
            <a:r>
              <a:rPr lang="en-US" dirty="0" smtClean="0"/>
              <a:t> </a:t>
            </a:r>
            <a:r>
              <a:rPr lang="en-US" dirty="0" err="1" smtClean="0"/>
              <a:t>sương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nghịch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nhảy</a:t>
            </a:r>
            <a:r>
              <a:rPr lang="en-US" dirty="0" smtClean="0"/>
              <a:t> </a:t>
            </a:r>
            <a:r>
              <a:rPr lang="en-US" dirty="0" err="1" smtClean="0"/>
              <a:t>nhót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chiếc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 non.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r>
              <a:rPr lang="en-US" dirty="0" smtClean="0"/>
              <a:t> </a:t>
            </a:r>
            <a:r>
              <a:rPr lang="en-US" dirty="0" err="1" smtClean="0"/>
              <a:t>muốt</a:t>
            </a:r>
            <a:r>
              <a:rPr lang="en-US" dirty="0" smtClean="0"/>
              <a:t> </a:t>
            </a:r>
            <a:r>
              <a:rPr lang="en-US" dirty="0" err="1" smtClean="0"/>
              <a:t>dậy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rong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đám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nàng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chúa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khoe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lộng</a:t>
            </a:r>
            <a:r>
              <a:rPr lang="en-US" dirty="0" smtClean="0"/>
              <a:t> </a:t>
            </a:r>
            <a:r>
              <a:rPr lang="en-US" dirty="0" err="1" smtClean="0"/>
              <a:t>lẫy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Đề bài: Tả cảnh một buổi sáng trong công viên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Dàn ý: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Thân bài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Thân bài&amp;quot;&quot;/&gt;&lt;property id=&quot;20307&quot; value=&quot;259&quot;/&gt;&lt;/object&gt;&lt;object type=&quot;3&quot; unique_id=&quot;10008&quot;&gt;&lt;property id=&quot;20148&quot; value=&quot;5&quot;/&gt;&lt;property id=&quot;20300&quot; value=&quot;Slide 7 - &amp;quot;Kết bài&amp;quot;&quot;/&gt;&lt;property id=&quot;20307&quot; value=&quot;260&quot;/&gt;&lt;/object&gt;&lt;object type=&quot;3&quot; unique_id=&quot;10009&quot;&gt;&lt;property id=&quot;20148&quot; value=&quot;5&quot;/&gt;&lt;property id=&quot;20300&quot; value=&quot;Slide 8 - &amp;quot;Tả bầu trời&amp;quot;&quot;/&gt;&lt;property id=&quot;20307&quot; value=&quot;261&quot;/&gt;&lt;/object&gt;&lt;object type=&quot;3&quot; unique_id=&quot;10010&quot;&gt;&lt;property id=&quot;20148&quot; value=&quot;5&quot;/&gt;&lt;property id=&quot;20300&quot; value=&quot;Slide 9 - &amp;quot;Tả mây&amp;quot;&quot;/&gt;&lt;property id=&quot;20307&quot; value=&quot;262&quot;/&gt;&lt;/object&gt;&lt;object type=&quot;3&quot; unique_id=&quot;10011&quot;&gt;&lt;property id=&quot;20148&quot; value=&quot;5&quot;/&gt;&lt;property id=&quot;20300&quot; value=&quot;Slide 10 - &amp;quot;Tả mặt trời&amp;quot;&quot;/&gt;&lt;property id=&quot;20307&quot; value=&quot;263&quot;/&gt;&lt;/object&gt;&lt;object type=&quot;3&quot; unique_id=&quot;10012&quot;&gt;&lt;property id=&quot;20148&quot; value=&quot;5&quot;/&gt;&lt;property id=&quot;20300&quot; value=&quot;Slide 11 - &amp;quot;Tả gió&amp;quot;&quot;/&gt;&lt;property id=&quot;20307&quot; value=&quot;264&quot;/&gt;&lt;/object&gt;&lt;object type=&quot;3&quot; unique_id=&quot;10013&quot;&gt;&lt;property id=&quot;20148&quot; value=&quot;5&quot;/&gt;&lt;property id=&quot;20300&quot; value=&quot;Slide 12 - &amp;quot;Tả sương&amp;quot;&quot;/&gt;&lt;property id=&quot;20307&quot; value=&quot;265&quot;/&gt;&lt;/object&gt;&lt;object type=&quot;3&quot; unique_id=&quot;10014&quot;&gt;&lt;property id=&quot;20148&quot; value=&quot;5&quot;/&gt;&lt;property id=&quot;20300&quot; value=&quot;Slide 13 - &amp;quot;Tả cây cối, chim chóc&amp;quot;&quot;/&gt;&lt;property id=&quot;20307&quot; value=&quot;266&quot;/&gt;&lt;/object&gt;&lt;object type=&quot;3&quot; unique_id=&quot;10015&quot;&gt;&lt;property id=&quot;20148&quot; value=&quot;5&quot;/&gt;&lt;property id=&quot;20300&quot; value=&quot;Slide 15 - &amp;quot;Tả hoạt động của con người&amp;quot;&quot;/&gt;&lt;property id=&quot;20307&quot; value=&quot;267&quot;/&gt;&lt;/object&gt;&lt;object type=&quot;3&quot; unique_id=&quot;10226&quot;&gt;&lt;property id=&quot;20148&quot; value=&quot;5&quot;/&gt;&lt;property id=&quot;20300&quot; value=&quot;Slide 14 - &amp;quot;Tả cổng, đường&amp;quot;&quot;/&gt;&lt;property id=&quot;20307&quot; value=&quot;268&quot;/&gt;&lt;/object&gt;&lt;object type=&quot;3&quot; unique_id=&quot;10257&quot;&gt;&lt;property id=&quot;20148&quot; value=&quot;5&quot;/&gt;&lt;property id=&quot;20300&quot; value=&quot;Slide 4&quot;/&gt;&lt;property id=&quot;20307&quot; value=&quot;269&quot;/&gt;&lt;/object&gt;&lt;object type=&quot;3&quot; unique_id=&quot;10258&quot;&gt;&lt;property id=&quot;20148&quot; value=&quot;5&quot;/&gt;&lt;property id=&quot;20300&quot; value=&quot;Slide 6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913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Đề bài: Tả cảnh một buổi sáng trong công viên</vt:lpstr>
      <vt:lpstr>Dàn ý:</vt:lpstr>
      <vt:lpstr>Thân bài</vt:lpstr>
      <vt:lpstr>Slide 4</vt:lpstr>
      <vt:lpstr>Thân bài</vt:lpstr>
      <vt:lpstr>Slide 6</vt:lpstr>
      <vt:lpstr>Kết bài</vt:lpstr>
      <vt:lpstr>Tả bầu trời</vt:lpstr>
      <vt:lpstr>Tả mây</vt:lpstr>
      <vt:lpstr>Tả mặt trời</vt:lpstr>
      <vt:lpstr>Tả gió</vt:lpstr>
      <vt:lpstr>Tả sương</vt:lpstr>
      <vt:lpstr>Tả cây cối, chim chóc</vt:lpstr>
      <vt:lpstr>Tả cổng, đường</vt:lpstr>
      <vt:lpstr>Tả hoạt động của con người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Đề bài: Tả cảnh một buổi sáng trong công viên</dc:title>
  <dc:creator>AutoBVT</dc:creator>
  <cp:lastModifiedBy>AutoBVT</cp:lastModifiedBy>
  <cp:revision>21</cp:revision>
  <dcterms:created xsi:type="dcterms:W3CDTF">2016-09-08T05:42:40Z</dcterms:created>
  <dcterms:modified xsi:type="dcterms:W3CDTF">2016-09-09T03:36:07Z</dcterms:modified>
</cp:coreProperties>
</file>