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94" r:id="rId2"/>
    <p:sldId id="268" r:id="rId3"/>
    <p:sldId id="271" r:id="rId4"/>
    <p:sldId id="395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663300"/>
    <a:srgbClr val="0033CC"/>
    <a:srgbClr val="990099"/>
    <a:srgbClr val="0099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9" autoAdjust="0"/>
    <p:restoredTop sz="94599" autoAdjust="0"/>
  </p:normalViewPr>
  <p:slideViewPr>
    <p:cSldViewPr>
      <p:cViewPr>
        <p:scale>
          <a:sx n="76" d="100"/>
          <a:sy n="76" d="100"/>
        </p:scale>
        <p:origin x="-63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680940CA-98FF-4B53-A411-7A4C54893D0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2632A1F9-3405-45B6-84ED-0DDB3D9E01A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xmlns="" id="{F6EDFDB2-3B4B-475A-A7C4-46DCDD5271E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xmlns="" id="{5245D42A-EAFF-47F0-A440-546842648B9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xmlns="" id="{086FBBE9-2C43-4CA4-8ABA-1E526DE1209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xmlns="" id="{77786360-3CD6-40CA-8F8F-E87724EF5B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2F0FE2DE-0AD4-4D61-82EB-F56C64101A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34363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3EBC98-3D90-42FE-8F00-DC6A5F7D94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CD3A88C-E928-45D4-BC10-2083182B2C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7DC36FD-0A7E-4EF5-89F8-BD6E75545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81264BF-FBCB-4957-BE15-1E5F48C5C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71415DE-3D23-490E-873C-E65F8A894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D5C3D-7623-401F-9196-6525234458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2086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7E8896-FA26-405E-AD64-1F0139145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6FC2263-6C46-4FF1-971C-C2A9BD59B6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F43A100-3DCD-487B-9FA2-78A7F79B0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A5F9844-09E9-41B0-A4C6-B4BBF962B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E19CF92-E9F4-4F57-B028-84C32AFC1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3AD9B4-74B7-4A9B-ABBE-F26C66AC41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4381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106CBD4-A10D-4FBE-BBD1-5836F69FAD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7E8F135-42DB-44D2-9C28-5C8490CB32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FAE686B-ED84-49AC-9E78-8733372AD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8B4C92E-A4EF-46AA-B197-FF9DA826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C73FDDE-D74E-4D4F-9B5D-31597AAA4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1C75A8-D4E6-4430-B307-52BE324EF9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762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3670E1-7A63-4F58-9951-24CBA429B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2B3594B-6C0D-4E52-8D48-37AACC0CA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49C31BD-4D75-4F2C-8D74-9BE02CF5A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614EA6B-599D-453A-A956-FE848B44D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0F1655B-6343-4976-BAAD-271F636FE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736F84-D452-4654-8619-DF2540DB22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9288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7250CB-B8B0-4B77-8DC1-864A06D98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BE57267-1699-48A8-9432-419C3D8F52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23CF8E2-9986-4537-A386-C5BD4B28C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E921396-61C5-4A7D-AE92-25C8254F9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EFB8A74-CDAB-40C7-AC4B-0C2616834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528653-DE77-4DA4-BE27-684D0A4D33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2117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4919ED-6D89-4074-B1D9-9723DF6E9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E6A54F4-F2E2-4F2E-B412-9C9663FD2B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8F8E635-D3D4-4BCF-9823-965819B641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AA3753-9678-4BFC-8560-0B897D2FE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03BF879-09A0-4CFF-AC53-2FB5FDBE5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F065436-76A4-4095-B33B-4890BD98F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10DB8D-F6E3-4FDE-98B3-FAEC7EB2A2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9573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D41651-7015-44FB-8CCE-81E915846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C1FCC18-F5E9-4072-B05C-12D1FE58F9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386341E-A462-4447-9699-354928CC58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A2D22F7-B142-4A6F-868B-CD6D6431D4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D95E25E-8FEE-4C8A-A5F2-3FDF4CED5D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6C26B37-6016-4AC6-9612-BB37A260C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A2192F9-6F57-4646-9316-5C887F2A5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208A213-F77C-454D-9F3F-B473E3FC4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85496F-A2E6-4D3B-980E-45C7FA203F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0501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F0C7B0-930E-40D9-B84A-E96E0FD0A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379002D-A630-4A34-9BB7-A51FFA964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2ECA235-70E4-44B5-9D23-72B0476B0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9C96926-23EC-4DFF-92B1-BA8A2F0F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6624AC-CB4C-43CC-9353-8E07DF4968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9739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28D0797-F165-4D0C-A9FB-998F5F0A6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635567F-AA04-4961-A709-963B310F0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15D8CF3-716F-4D81-9AB7-F03367F9A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B9E250-F821-44F6-B4CC-C6A25E1C20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950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405D50-DE42-41B2-86FD-A90B55D14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4F0682D-A3E5-43DD-BE0D-9956542D1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4BCF5B8-821E-4CDC-B136-7C04D30E59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B3848BF-9F58-465D-980B-25786D44A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38C5EA6-F536-4019-80EC-4FCFB305A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8FCADE6-6BF0-48CF-885B-A313DBDD4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9DAB4E-8A05-4F55-8E35-B45D3DEEB7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605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D32FF7-83A7-4028-BF17-0F7CFCD6E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9AE18E7-1CEB-4124-B922-06616D7B58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A45C9C8-C02A-4735-BCB3-2D6A9E50AB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C55B8C2-62BB-40F7-848F-7952A0CCF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1A68738-D1A8-4D50-AB23-1E5CB5955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8B95F34-79B1-432F-9512-36F30CB2A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C13019-54CB-4124-B0E4-41E9FCA3C3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6853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90AFEA50-F6A3-4CB0-A167-EC404621CF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EF8B56C7-7BD7-474D-BA1D-72E80B0A36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88B428E5-AF75-4D45-8EEF-5361A05831C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61721DAD-C570-4BF9-80DD-DE5245FE1C5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5E5A5AED-482F-4E27-AA4B-FD475652577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CABD77F3-B0AB-445C-AD9E-DA729C09998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1026" name="Picture 3" descr="C:\Users\DELL\Downloads\phu nu\hinh-nen-powerpoint-kute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WordArt 3"/>
          <p:cNvSpPr>
            <a:spLocks noChangeArrowheads="1" noChangeShapeType="1" noTextEdit="1"/>
          </p:cNvSpPr>
          <p:nvPr/>
        </p:nvSpPr>
        <p:spPr bwMode="auto">
          <a:xfrm>
            <a:off x="609600" y="0"/>
            <a:ext cx="83058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vi-VN" sz="3600" b="1" kern="10" spc="0" dirty="0" smtClean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THẦY CÔ </a:t>
            </a:r>
          </a:p>
          <a:p>
            <a:pPr algn="ctr" rtl="0">
              <a:buNone/>
            </a:pPr>
            <a:r>
              <a:rPr lang="vi-VN" sz="3600" b="1" kern="10" spc="0" dirty="0" smtClean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 DỰ GIỜ LỚP 5 A </a:t>
            </a:r>
            <a:endParaRPr lang="vi-VN" sz="3600" b="1" kern="10" spc="0" dirty="0">
              <a:ln w="9525">
                <a:solidFill>
                  <a:srgbClr val="0000CC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544762"/>
            <a:ext cx="9144000" cy="175432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 w="11430">
                  <a:solidFill>
                    <a:srgbClr val="0000CC"/>
                  </a:solidFill>
                </a:ln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MÔN </a:t>
            </a:r>
            <a:r>
              <a:rPr kumimoji="0" lang="en-US" sz="5400" b="0" i="0" u="none" strike="noStrike" kern="1200" cap="none" spc="0" normalizeH="0" baseline="0" noProof="0" dirty="0" smtClean="0">
                <a:ln w="11430">
                  <a:solidFill>
                    <a:srgbClr val="0000CC"/>
                  </a:solidFill>
                </a:ln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TOÁN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dirty="0" smtClean="0">
                <a:ln w="11430">
                  <a:solidFill>
                    <a:srgbClr val="0000CC"/>
                  </a:solidFill>
                </a:ln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Ôn tập về biểu đồ </a:t>
            </a:r>
            <a:r>
              <a:rPr lang="en-US" sz="2800" noProof="0" dirty="0" smtClean="0">
                <a:ln w="11430">
                  <a:solidFill>
                    <a:srgbClr val="0000CC"/>
                  </a:solidFill>
                </a:ln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+mn-cs"/>
              </a:rPr>
              <a:t>(trang 173-174)</a:t>
            </a:r>
            <a:endParaRPr kumimoji="0" lang="en-US" sz="2800" b="0" i="0" u="none" strike="noStrike" kern="1200" cap="none" spc="0" normalizeH="0" baseline="0" noProof="0" dirty="0">
              <a:ln w="11430">
                <a:solidFill>
                  <a:srgbClr val="0000CC"/>
                </a:solidFill>
              </a:ln>
              <a:solidFill>
                <a:srgbClr val="0000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Times New Roman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8613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6" name="Text Box 8">
            <a:extLst>
              <a:ext uri="{FF2B5EF4-FFF2-40B4-BE49-F238E27FC236}">
                <a16:creationId xmlns:a16="http://schemas.microsoft.com/office/drawing/2014/main" xmlns="" id="{8E51447E-7B97-4EAD-866B-F7BC9B0DE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064" y="105773"/>
            <a:ext cx="8819536" cy="1133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Bài 1.</a:t>
            </a:r>
            <a:r>
              <a:rPr lang="en-US" altLang="en-US" sz="2400">
                <a:latin typeface="Times New Roman" panose="02020603050405020304" pitchFamily="18" charset="0"/>
              </a:rPr>
              <a:t> Để biểu thị số cây do từng học sinh trong nhóm cây xanh trồng trong vườn trường có thể dùng biểu đồ dưới đây:</a:t>
            </a:r>
          </a:p>
        </p:txBody>
      </p:sp>
      <p:graphicFrame>
        <p:nvGraphicFramePr>
          <p:cNvPr id="22672" name="Group 144">
            <a:extLst>
              <a:ext uri="{FF2B5EF4-FFF2-40B4-BE49-F238E27FC236}">
                <a16:creationId xmlns:a16="http://schemas.microsoft.com/office/drawing/2014/main" xmlns="" id="{54206971-47BC-47C5-A62C-6EBB045514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118986"/>
              </p:ext>
            </p:extLst>
          </p:nvPr>
        </p:nvGraphicFramePr>
        <p:xfrm>
          <a:off x="5857569" y="2934363"/>
          <a:ext cx="2362200" cy="2194560"/>
        </p:xfrm>
        <a:graphic>
          <a:graphicData uri="http://schemas.openxmlformats.org/drawingml/2006/table">
            <a:tbl>
              <a:tblPr/>
              <a:tblGrid>
                <a:gridCol w="214313">
                  <a:extLst>
                    <a:ext uri="{9D8B030D-6E8A-4147-A177-3AD203B41FA5}">
                      <a16:colId xmlns:a16="http://schemas.microsoft.com/office/drawing/2014/main" xmlns="" val="1639943102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xmlns="" val="28705295"/>
                    </a:ext>
                  </a:extLst>
                </a:gridCol>
                <a:gridCol w="214312">
                  <a:extLst>
                    <a:ext uri="{9D8B030D-6E8A-4147-A177-3AD203B41FA5}">
                      <a16:colId xmlns:a16="http://schemas.microsoft.com/office/drawing/2014/main" xmlns="" val="2010325521"/>
                    </a:ext>
                  </a:extLst>
                </a:gridCol>
                <a:gridCol w="214313">
                  <a:extLst>
                    <a:ext uri="{9D8B030D-6E8A-4147-A177-3AD203B41FA5}">
                      <a16:colId xmlns:a16="http://schemas.microsoft.com/office/drawing/2014/main" xmlns="" val="3854541576"/>
                    </a:ext>
                  </a:extLst>
                </a:gridCol>
                <a:gridCol w="214312">
                  <a:extLst>
                    <a:ext uri="{9D8B030D-6E8A-4147-A177-3AD203B41FA5}">
                      <a16:colId xmlns:a16="http://schemas.microsoft.com/office/drawing/2014/main" xmlns="" val="969102818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xmlns="" val="333366442"/>
                    </a:ext>
                  </a:extLst>
                </a:gridCol>
                <a:gridCol w="214313">
                  <a:extLst>
                    <a:ext uri="{9D8B030D-6E8A-4147-A177-3AD203B41FA5}">
                      <a16:colId xmlns:a16="http://schemas.microsoft.com/office/drawing/2014/main" xmlns="" val="423263865"/>
                    </a:ext>
                  </a:extLst>
                </a:gridCol>
                <a:gridCol w="214312">
                  <a:extLst>
                    <a:ext uri="{9D8B030D-6E8A-4147-A177-3AD203B41FA5}">
                      <a16:colId xmlns:a16="http://schemas.microsoft.com/office/drawing/2014/main" xmlns="" val="3261184003"/>
                    </a:ext>
                  </a:extLst>
                </a:gridCol>
                <a:gridCol w="214313">
                  <a:extLst>
                    <a:ext uri="{9D8B030D-6E8A-4147-A177-3AD203B41FA5}">
                      <a16:colId xmlns:a16="http://schemas.microsoft.com/office/drawing/2014/main" xmlns="" val="3322241593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xmlns="" val="1603938703"/>
                    </a:ext>
                  </a:extLst>
                </a:gridCol>
                <a:gridCol w="214312">
                  <a:extLst>
                    <a:ext uri="{9D8B030D-6E8A-4147-A177-3AD203B41FA5}">
                      <a16:colId xmlns:a16="http://schemas.microsoft.com/office/drawing/2014/main" xmlns="" val="2003238651"/>
                    </a:ext>
                  </a:extLst>
                </a:gridCol>
              </a:tblGrid>
              <a:tr h="169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71425149"/>
                  </a:ext>
                </a:extLst>
              </a:tr>
              <a:tr h="168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47827218"/>
                  </a:ext>
                </a:extLst>
              </a:tr>
              <a:tr h="169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2839736"/>
                  </a:ext>
                </a:extLst>
              </a:tr>
              <a:tr h="169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57527058"/>
                  </a:ext>
                </a:extLst>
              </a:tr>
              <a:tr h="168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10769845"/>
                  </a:ext>
                </a:extLst>
              </a:tr>
              <a:tr h="169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19456918"/>
                  </a:ext>
                </a:extLst>
              </a:tr>
              <a:tr h="169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3687768"/>
                  </a:ext>
                </a:extLst>
              </a:tr>
              <a:tr h="168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65846421"/>
                  </a:ext>
                </a:extLst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89796084"/>
                  </a:ext>
                </a:extLst>
              </a:tr>
            </a:tbl>
          </a:graphicData>
        </a:graphic>
      </p:graphicFrame>
      <p:sp>
        <p:nvSpPr>
          <p:cNvPr id="22659" name="Text Box 131">
            <a:extLst>
              <a:ext uri="{FF2B5EF4-FFF2-40B4-BE49-F238E27FC236}">
                <a16:creationId xmlns:a16="http://schemas.microsoft.com/office/drawing/2014/main" xmlns="" id="{305D7F4B-98F6-4C79-A910-B78989897D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6569" y="3077238"/>
            <a:ext cx="304800" cy="207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0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</a:t>
            </a:r>
          </a:p>
          <a:p>
            <a:pPr>
              <a:spcBef>
                <a:spcPct val="50000"/>
              </a:spcBef>
            </a:pPr>
            <a:r>
              <a:rPr lang="en-US" altLang="en-US" sz="10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</a:p>
          <a:p>
            <a:pPr>
              <a:spcBef>
                <a:spcPct val="50000"/>
              </a:spcBef>
            </a:pPr>
            <a:r>
              <a:rPr lang="en-US" altLang="en-US" sz="10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</a:t>
            </a:r>
          </a:p>
          <a:p>
            <a:pPr>
              <a:spcBef>
                <a:spcPct val="50000"/>
              </a:spcBef>
            </a:pPr>
            <a:r>
              <a:rPr lang="en-US" altLang="en-US" sz="10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</a:p>
          <a:p>
            <a:pPr>
              <a:spcBef>
                <a:spcPct val="50000"/>
              </a:spcBef>
            </a:pPr>
            <a:r>
              <a:rPr lang="en-US" altLang="en-US" sz="10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</a:p>
          <a:p>
            <a:pPr>
              <a:spcBef>
                <a:spcPct val="50000"/>
              </a:spcBef>
            </a:pPr>
            <a:r>
              <a:rPr lang="en-US" altLang="en-US" sz="10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</a:p>
          <a:p>
            <a:pPr>
              <a:spcBef>
                <a:spcPct val="50000"/>
              </a:spcBef>
            </a:pPr>
            <a:r>
              <a:rPr lang="en-US" altLang="en-US" sz="10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altLang="en-US" sz="10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</a:p>
          <a:p>
            <a:pPr>
              <a:spcBef>
                <a:spcPct val="50000"/>
              </a:spcBef>
            </a:pPr>
            <a:r>
              <a:rPr lang="en-US" altLang="en-US" sz="10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</a:p>
        </p:txBody>
      </p:sp>
      <p:sp>
        <p:nvSpPr>
          <p:cNvPr id="22661" name="Text Box 133">
            <a:extLst>
              <a:ext uri="{FF2B5EF4-FFF2-40B4-BE49-F238E27FC236}">
                <a16:creationId xmlns:a16="http://schemas.microsoft.com/office/drawing/2014/main" xmlns="" id="{F89D4465-7716-47C1-9DB0-13C9C398F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5569" y="2677783"/>
            <a:ext cx="1219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>
                <a:latin typeface="Times New Roman" panose="02020603050405020304" pitchFamily="18" charset="0"/>
              </a:rPr>
              <a:t>(Số cây)</a:t>
            </a:r>
          </a:p>
        </p:txBody>
      </p:sp>
      <p:sp>
        <p:nvSpPr>
          <p:cNvPr id="22662" name="Text Box 134">
            <a:extLst>
              <a:ext uri="{FF2B5EF4-FFF2-40B4-BE49-F238E27FC236}">
                <a16:creationId xmlns:a16="http://schemas.microsoft.com/office/drawing/2014/main" xmlns="" id="{F8EF683B-31AE-41A5-A8B7-A8860640C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19769" y="5058438"/>
            <a:ext cx="990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 b="1"/>
              <a:t>(</a:t>
            </a:r>
            <a:r>
              <a:rPr lang="en-US" altLang="en-US" sz="1400" b="1">
                <a:latin typeface="Times New Roman" panose="02020603050405020304" pitchFamily="18" charset="0"/>
              </a:rPr>
              <a:t>Học sinh)</a:t>
            </a:r>
          </a:p>
        </p:txBody>
      </p:sp>
      <p:sp>
        <p:nvSpPr>
          <p:cNvPr id="22663" name="Text Box 135">
            <a:extLst>
              <a:ext uri="{FF2B5EF4-FFF2-40B4-BE49-F238E27FC236}">
                <a16:creationId xmlns:a16="http://schemas.microsoft.com/office/drawing/2014/main" xmlns="" id="{7E333EC8-7D1B-4A18-9A35-21E9332153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7569" y="5210838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Lan</a:t>
            </a:r>
          </a:p>
        </p:txBody>
      </p:sp>
      <p:sp>
        <p:nvSpPr>
          <p:cNvPr id="22664" name="Text Box 136">
            <a:extLst>
              <a:ext uri="{FF2B5EF4-FFF2-40B4-BE49-F238E27FC236}">
                <a16:creationId xmlns:a16="http://schemas.microsoft.com/office/drawing/2014/main" xmlns="" id="{D8C4B863-BB27-4C37-89FD-3CA6792280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4769" y="5210838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Hoa</a:t>
            </a:r>
          </a:p>
        </p:txBody>
      </p:sp>
      <p:sp>
        <p:nvSpPr>
          <p:cNvPr id="22665" name="Text Box 137">
            <a:extLst>
              <a:ext uri="{FF2B5EF4-FFF2-40B4-BE49-F238E27FC236}">
                <a16:creationId xmlns:a16="http://schemas.microsoft.com/office/drawing/2014/main" xmlns="" id="{C85E9641-A982-4DA3-B86C-36D684607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1969" y="5210838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Liên</a:t>
            </a:r>
          </a:p>
        </p:txBody>
      </p:sp>
      <p:sp>
        <p:nvSpPr>
          <p:cNvPr id="22666" name="Text Box 138">
            <a:extLst>
              <a:ext uri="{FF2B5EF4-FFF2-40B4-BE49-F238E27FC236}">
                <a16:creationId xmlns:a16="http://schemas.microsoft.com/office/drawing/2014/main" xmlns="" id="{157D3079-548B-4C60-ADC6-1ABFCF99E7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9169" y="5210838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Mai</a:t>
            </a:r>
          </a:p>
        </p:txBody>
      </p:sp>
      <p:sp>
        <p:nvSpPr>
          <p:cNvPr id="22667" name="Text Box 139">
            <a:extLst>
              <a:ext uri="{FF2B5EF4-FFF2-40B4-BE49-F238E27FC236}">
                <a16:creationId xmlns:a16="http://schemas.microsoft.com/office/drawing/2014/main" xmlns="" id="{FBDF92CD-5747-43DC-B862-86768C32C4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6369" y="5210838"/>
            <a:ext cx="914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Dũng</a:t>
            </a:r>
          </a:p>
        </p:txBody>
      </p:sp>
      <p:sp>
        <p:nvSpPr>
          <p:cNvPr id="22673" name="Text Box 145">
            <a:extLst>
              <a:ext uri="{FF2B5EF4-FFF2-40B4-BE49-F238E27FC236}">
                <a16:creationId xmlns:a16="http://schemas.microsoft.com/office/drawing/2014/main" xmlns="" id="{B2E637C9-5681-4CAD-8CB4-3E0D3EB1D0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308" y="1396193"/>
            <a:ext cx="6489292" cy="579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Dựa vào biểu đồ hãy trả lời các câu hỏi sau:</a:t>
            </a:r>
          </a:p>
        </p:txBody>
      </p:sp>
      <p:sp>
        <p:nvSpPr>
          <p:cNvPr id="22674" name="Text Box 146">
            <a:extLst>
              <a:ext uri="{FF2B5EF4-FFF2-40B4-BE49-F238E27FC236}">
                <a16:creationId xmlns:a16="http://schemas.microsoft.com/office/drawing/2014/main" xmlns="" id="{E63CE733-4AF9-45E4-B5FD-534403E9E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308" y="2057400"/>
            <a:ext cx="5105400" cy="1133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a) Có mấy học sinh trồng cây? Mỗi học sinh trồng được bao nhiêu cây ?</a:t>
            </a:r>
          </a:p>
        </p:txBody>
      </p:sp>
      <p:sp>
        <p:nvSpPr>
          <p:cNvPr id="22675" name="Text Box 147">
            <a:extLst>
              <a:ext uri="{FF2B5EF4-FFF2-40B4-BE49-F238E27FC236}">
                <a16:creationId xmlns:a16="http://schemas.microsoft.com/office/drawing/2014/main" xmlns="" id="{ACF8865D-DFEA-4EBE-A7E2-0C9043C0E9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018" y="3267088"/>
            <a:ext cx="5161936" cy="579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b) Bạn nào trồng được ít cây nhất?</a:t>
            </a:r>
          </a:p>
        </p:txBody>
      </p:sp>
      <p:sp>
        <p:nvSpPr>
          <p:cNvPr id="22676" name="Text Box 148">
            <a:extLst>
              <a:ext uri="{FF2B5EF4-FFF2-40B4-BE49-F238E27FC236}">
                <a16:creationId xmlns:a16="http://schemas.microsoft.com/office/drawing/2014/main" xmlns="" id="{AEBC9227-63A0-4092-93DE-91D65BB13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018" y="4031643"/>
            <a:ext cx="5410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c) Bạn nào trồng nhiều cây nhất?</a:t>
            </a:r>
          </a:p>
        </p:txBody>
      </p:sp>
      <p:sp>
        <p:nvSpPr>
          <p:cNvPr id="22677" name="Text Box 149">
            <a:extLst>
              <a:ext uri="{FF2B5EF4-FFF2-40B4-BE49-F238E27FC236}">
                <a16:creationId xmlns:a16="http://schemas.microsoft.com/office/drawing/2014/main" xmlns="" id="{C24D07BA-D695-47A8-9A14-A4CB0751B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309" y="4566261"/>
            <a:ext cx="5105400" cy="1133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d) Những bạn nào trồng được nhiều cây hơn bạn Dũng?</a:t>
            </a:r>
          </a:p>
        </p:txBody>
      </p:sp>
      <p:sp>
        <p:nvSpPr>
          <p:cNvPr id="22678" name="Text Box 150">
            <a:extLst>
              <a:ext uri="{FF2B5EF4-FFF2-40B4-BE49-F238E27FC236}">
                <a16:creationId xmlns:a16="http://schemas.microsoft.com/office/drawing/2014/main" xmlns="" id="{0B2B6A3D-B5C9-42F8-AD57-B3FCD15025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018" y="5676265"/>
            <a:ext cx="8305800" cy="579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e) Những bạn nào trồng được ít cây hơn bạn Liên?</a:t>
            </a: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2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2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2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2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2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2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2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2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2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2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2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2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22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22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2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6" grpId="0"/>
      <p:bldP spid="22659" grpId="0"/>
      <p:bldP spid="22661" grpId="0"/>
      <p:bldP spid="22662" grpId="0"/>
      <p:bldP spid="22663" grpId="0"/>
      <p:bldP spid="22664" grpId="0"/>
      <p:bldP spid="22665" grpId="0"/>
      <p:bldP spid="22666" grpId="0"/>
      <p:bldP spid="22667" grpId="0"/>
      <p:bldP spid="22673" grpId="0"/>
      <p:bldP spid="22674" grpId="0"/>
      <p:bldP spid="22675" grpId="0"/>
      <p:bldP spid="22676" grpId="0"/>
      <p:bldP spid="22677" grpId="0"/>
      <p:bldP spid="2267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Oval 5">
            <a:extLst>
              <a:ext uri="{FF2B5EF4-FFF2-40B4-BE49-F238E27FC236}">
                <a16:creationId xmlns:a16="http://schemas.microsoft.com/office/drawing/2014/main" xmlns="" id="{39753090-1EC3-4C3C-8BFB-AED18FC27C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04800"/>
            <a:ext cx="16764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Arial" panose="020B0604020202020204" pitchFamily="34" charset="0"/>
              </a:rPr>
              <a:t>Bài 2</a:t>
            </a:r>
          </a:p>
        </p:txBody>
      </p:sp>
      <p:sp>
        <p:nvSpPr>
          <p:cNvPr id="30726" name="Text Box 6">
            <a:extLst>
              <a:ext uri="{FF2B5EF4-FFF2-40B4-BE49-F238E27FC236}">
                <a16:creationId xmlns:a16="http://schemas.microsoft.com/office/drawing/2014/main" xmlns="" id="{74C9A7E0-95EF-4A62-BDA9-4F99D4D0ED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143000"/>
            <a:ext cx="8229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600">
                <a:latin typeface="Times New Roman" panose="02020603050405020304" pitchFamily="18" charset="0"/>
              </a:rPr>
              <a:t>a) Hãy bổ sung vào các ô còn bỏ trống trong bảng dưới đây:</a:t>
            </a:r>
          </a:p>
        </p:txBody>
      </p:sp>
      <p:sp>
        <p:nvSpPr>
          <p:cNvPr id="30727" name="Text Box 7">
            <a:extLst>
              <a:ext uri="{FF2B5EF4-FFF2-40B4-BE49-F238E27FC236}">
                <a16:creationId xmlns:a16="http://schemas.microsoft.com/office/drawing/2014/main" xmlns="" id="{BEC32C16-F8A1-4EDB-8715-36EEDE427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05000"/>
            <a:ext cx="784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0033CC"/>
                </a:solidFill>
                <a:latin typeface="Times New Roman" panose="02020603050405020304" pitchFamily="18" charset="0"/>
              </a:rPr>
              <a:t>Kết quả điều tra về ý thích ăn các loại quả của học sinh lớp 5A</a:t>
            </a:r>
          </a:p>
        </p:txBody>
      </p:sp>
      <p:graphicFrame>
        <p:nvGraphicFramePr>
          <p:cNvPr id="30785" name="Group 65">
            <a:extLst>
              <a:ext uri="{FF2B5EF4-FFF2-40B4-BE49-F238E27FC236}">
                <a16:creationId xmlns:a16="http://schemas.microsoft.com/office/drawing/2014/main" xmlns="" id="{90D68CCD-866F-41F6-BA35-A744411EFD0A}"/>
              </a:ext>
            </a:extLst>
          </p:cNvPr>
          <p:cNvGraphicFramePr>
            <a:graphicFrameLocks noGrp="1"/>
          </p:cNvGraphicFramePr>
          <p:nvPr/>
        </p:nvGraphicFramePr>
        <p:xfrm>
          <a:off x="228600" y="2590800"/>
          <a:ext cx="8610600" cy="3482976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xmlns="" val="2022237233"/>
                    </a:ext>
                  </a:extLst>
                </a:gridCol>
                <a:gridCol w="5410200">
                  <a:extLst>
                    <a:ext uri="{9D8B030D-6E8A-4147-A177-3AD203B41FA5}">
                      <a16:colId xmlns:a16="http://schemas.microsoft.com/office/drawing/2014/main" xmlns="" val="282596996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1893687547"/>
                    </a:ext>
                  </a:extLst>
                </a:gridCol>
              </a:tblGrid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Loại quả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Cách ghi số học sinh trong khi điều tra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Số học sinh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16313928"/>
                  </a:ext>
                </a:extLst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Cam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79908879"/>
                  </a:ext>
                </a:extLst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Táo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15158452"/>
                  </a:ext>
                </a:extLst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Nhãn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41927151"/>
                  </a:ext>
                </a:extLst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Chuối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78850835"/>
                  </a:ext>
                </a:extLst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Xoài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02409739"/>
                  </a:ext>
                </a:extLst>
              </a:tr>
            </a:tbl>
          </a:graphicData>
        </a:graphic>
      </p:graphicFrame>
      <p:sp>
        <p:nvSpPr>
          <p:cNvPr id="30795" name="Line 75">
            <a:extLst>
              <a:ext uri="{FF2B5EF4-FFF2-40B4-BE49-F238E27FC236}">
                <a16:creationId xmlns:a16="http://schemas.microsoft.com/office/drawing/2014/main" xmlns="" id="{DB3D56AB-94F4-4CE1-8E63-02C4C763C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3886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96" name="Line 76">
            <a:extLst>
              <a:ext uri="{FF2B5EF4-FFF2-40B4-BE49-F238E27FC236}">
                <a16:creationId xmlns:a16="http://schemas.microsoft.com/office/drawing/2014/main" xmlns="" id="{7AF16A2C-B225-4407-A9BF-6121139492B9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3886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97" name="Line 77">
            <a:extLst>
              <a:ext uri="{FF2B5EF4-FFF2-40B4-BE49-F238E27FC236}">
                <a16:creationId xmlns:a16="http://schemas.microsoft.com/office/drawing/2014/main" xmlns="" id="{29117A05-7B24-4DD2-B075-D06F7E608F80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3886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98" name="Line 78">
            <a:extLst>
              <a:ext uri="{FF2B5EF4-FFF2-40B4-BE49-F238E27FC236}">
                <a16:creationId xmlns:a16="http://schemas.microsoft.com/office/drawing/2014/main" xmlns="" id="{699ABC3F-BE65-45B8-87CB-6F9ED1FD8835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3886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99" name="Line 79">
            <a:extLst>
              <a:ext uri="{FF2B5EF4-FFF2-40B4-BE49-F238E27FC236}">
                <a16:creationId xmlns:a16="http://schemas.microsoft.com/office/drawing/2014/main" xmlns="" id="{76EB09D4-CC36-460A-8A87-6A8863A669BE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3886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0" name="Line 80">
            <a:extLst>
              <a:ext uri="{FF2B5EF4-FFF2-40B4-BE49-F238E27FC236}">
                <a16:creationId xmlns:a16="http://schemas.microsoft.com/office/drawing/2014/main" xmlns="" id="{C326B1D0-B2B8-4DB1-BEC6-BB0999E9BE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3886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1" name="Line 81">
            <a:extLst>
              <a:ext uri="{FF2B5EF4-FFF2-40B4-BE49-F238E27FC236}">
                <a16:creationId xmlns:a16="http://schemas.microsoft.com/office/drawing/2014/main" xmlns="" id="{9195CA4E-3105-44F1-92C2-EC477ACF06C5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3886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2" name="Line 82">
            <a:extLst>
              <a:ext uri="{FF2B5EF4-FFF2-40B4-BE49-F238E27FC236}">
                <a16:creationId xmlns:a16="http://schemas.microsoft.com/office/drawing/2014/main" xmlns="" id="{08E76389-7BED-4EB9-AD06-551D8D896079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886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3" name="Line 83">
            <a:extLst>
              <a:ext uri="{FF2B5EF4-FFF2-40B4-BE49-F238E27FC236}">
                <a16:creationId xmlns:a16="http://schemas.microsoft.com/office/drawing/2014/main" xmlns="" id="{231CC53C-560A-4C3A-8340-C343F52A8B28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419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4" name="Line 84">
            <a:extLst>
              <a:ext uri="{FF2B5EF4-FFF2-40B4-BE49-F238E27FC236}">
                <a16:creationId xmlns:a16="http://schemas.microsoft.com/office/drawing/2014/main" xmlns="" id="{712F2DB5-A692-4A19-B9F8-F58790AD910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4419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5" name="Line 85">
            <a:extLst>
              <a:ext uri="{FF2B5EF4-FFF2-40B4-BE49-F238E27FC236}">
                <a16:creationId xmlns:a16="http://schemas.microsoft.com/office/drawing/2014/main" xmlns="" id="{63FC641B-BF84-430D-9CDC-BBC64E2CFFB6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4419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6" name="Line 86">
            <a:extLst>
              <a:ext uri="{FF2B5EF4-FFF2-40B4-BE49-F238E27FC236}">
                <a16:creationId xmlns:a16="http://schemas.microsoft.com/office/drawing/2014/main" xmlns="" id="{6DEA11C0-3653-4305-A75E-A5DA9AD0AD00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5029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7" name="Line 87">
            <a:extLst>
              <a:ext uri="{FF2B5EF4-FFF2-40B4-BE49-F238E27FC236}">
                <a16:creationId xmlns:a16="http://schemas.microsoft.com/office/drawing/2014/main" xmlns="" id="{B628E8CE-7746-4BF9-A9AE-B175F87C29B7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5029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8" name="Line 88">
            <a:extLst>
              <a:ext uri="{FF2B5EF4-FFF2-40B4-BE49-F238E27FC236}">
                <a16:creationId xmlns:a16="http://schemas.microsoft.com/office/drawing/2014/main" xmlns="" id="{286E8EC3-D945-4B38-8AB4-EA5B960F506D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5029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9" name="Line 89">
            <a:extLst>
              <a:ext uri="{FF2B5EF4-FFF2-40B4-BE49-F238E27FC236}">
                <a16:creationId xmlns:a16="http://schemas.microsoft.com/office/drawing/2014/main" xmlns="" id="{1FF8F0F8-2BCB-43C1-BAE7-9075E7B3D31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5029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0" name="Line 90">
            <a:extLst>
              <a:ext uri="{FF2B5EF4-FFF2-40B4-BE49-F238E27FC236}">
                <a16:creationId xmlns:a16="http://schemas.microsoft.com/office/drawing/2014/main" xmlns="" id="{DD0A7EDB-0482-4FBB-8DC6-10D3397C0096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5029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1" name="Line 91">
            <a:extLst>
              <a:ext uri="{FF2B5EF4-FFF2-40B4-BE49-F238E27FC236}">
                <a16:creationId xmlns:a16="http://schemas.microsoft.com/office/drawing/2014/main" xmlns="" id="{A93E84D4-8B0A-4BCB-9DB5-23E2E43F4D3A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5029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2" name="Line 92">
            <a:extLst>
              <a:ext uri="{FF2B5EF4-FFF2-40B4-BE49-F238E27FC236}">
                <a16:creationId xmlns:a16="http://schemas.microsoft.com/office/drawing/2014/main" xmlns="" id="{D98DFA3B-900B-4B05-96EA-950CE3E2ACB5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5029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3" name="Line 93">
            <a:extLst>
              <a:ext uri="{FF2B5EF4-FFF2-40B4-BE49-F238E27FC236}">
                <a16:creationId xmlns:a16="http://schemas.microsoft.com/office/drawing/2014/main" xmlns="" id="{E3CDDE05-CF6A-4B99-B4E1-53EE790FB65B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029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4" name="Line 94">
            <a:extLst>
              <a:ext uri="{FF2B5EF4-FFF2-40B4-BE49-F238E27FC236}">
                <a16:creationId xmlns:a16="http://schemas.microsoft.com/office/drawing/2014/main" xmlns="" id="{3A96C9FE-0BAA-4223-B1F1-091AE6BB3BF4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5029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5" name="Line 95">
            <a:extLst>
              <a:ext uri="{FF2B5EF4-FFF2-40B4-BE49-F238E27FC236}">
                <a16:creationId xmlns:a16="http://schemas.microsoft.com/office/drawing/2014/main" xmlns="" id="{238BE2F9-D84C-4526-8F59-1C61D4A2C8D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5029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6" name="Line 96">
            <a:extLst>
              <a:ext uri="{FF2B5EF4-FFF2-40B4-BE49-F238E27FC236}">
                <a16:creationId xmlns:a16="http://schemas.microsoft.com/office/drawing/2014/main" xmlns="" id="{49D34707-DEDE-4823-A1B0-80109D379B35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5029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7" name="Line 97">
            <a:extLst>
              <a:ext uri="{FF2B5EF4-FFF2-40B4-BE49-F238E27FC236}">
                <a16:creationId xmlns:a16="http://schemas.microsoft.com/office/drawing/2014/main" xmlns="" id="{BF0580C6-1331-455C-A8C7-3B0093E55DB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5029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8" name="Line 98">
            <a:extLst>
              <a:ext uri="{FF2B5EF4-FFF2-40B4-BE49-F238E27FC236}">
                <a16:creationId xmlns:a16="http://schemas.microsoft.com/office/drawing/2014/main" xmlns="" id="{578B9D21-13FA-41A8-8694-523E4B7358AE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5029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9" name="Line 99">
            <a:extLst>
              <a:ext uri="{FF2B5EF4-FFF2-40B4-BE49-F238E27FC236}">
                <a16:creationId xmlns:a16="http://schemas.microsoft.com/office/drawing/2014/main" xmlns="" id="{B98FF0E7-407F-403C-BA77-35B7AB474BB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2200" y="3886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0" name="Line 100">
            <a:extLst>
              <a:ext uri="{FF2B5EF4-FFF2-40B4-BE49-F238E27FC236}">
                <a16:creationId xmlns:a16="http://schemas.microsoft.com/office/drawing/2014/main" xmlns="" id="{3D96F698-8FE2-4A6A-9AD5-1BF51442CBB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2200" y="5029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1" name="Line 101">
            <a:extLst>
              <a:ext uri="{FF2B5EF4-FFF2-40B4-BE49-F238E27FC236}">
                <a16:creationId xmlns:a16="http://schemas.microsoft.com/office/drawing/2014/main" xmlns="" id="{D949E5D3-F5BC-4BB9-8C45-7EABBB661F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5029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2" name="Line 102">
            <a:extLst>
              <a:ext uri="{FF2B5EF4-FFF2-40B4-BE49-F238E27FC236}">
                <a16:creationId xmlns:a16="http://schemas.microsoft.com/office/drawing/2014/main" xmlns="" id="{8D4C724B-EEC1-4083-AE91-F8485F69043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38600" y="5029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7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7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8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8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8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9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9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Oval 5">
            <a:extLst>
              <a:ext uri="{FF2B5EF4-FFF2-40B4-BE49-F238E27FC236}">
                <a16:creationId xmlns:a16="http://schemas.microsoft.com/office/drawing/2014/main" xmlns="" id="{39753090-1EC3-4C3C-8BFB-AED18FC27C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04800"/>
            <a:ext cx="16764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Arial" panose="020B0604020202020204" pitchFamily="34" charset="0"/>
              </a:rPr>
              <a:t>Bài 2</a:t>
            </a:r>
          </a:p>
        </p:txBody>
      </p:sp>
      <p:sp>
        <p:nvSpPr>
          <p:cNvPr id="30726" name="Text Box 6">
            <a:extLst>
              <a:ext uri="{FF2B5EF4-FFF2-40B4-BE49-F238E27FC236}">
                <a16:creationId xmlns:a16="http://schemas.microsoft.com/office/drawing/2014/main" xmlns="" id="{74C9A7E0-95EF-4A62-BDA9-4F99D4D0ED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143000"/>
            <a:ext cx="8229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600">
                <a:latin typeface="Times New Roman" panose="02020603050405020304" pitchFamily="18" charset="0"/>
              </a:rPr>
              <a:t>a) Hãy bổ sung vào các ô còn bỏ trống trong bảng dưới đây:</a:t>
            </a:r>
          </a:p>
        </p:txBody>
      </p:sp>
      <p:sp>
        <p:nvSpPr>
          <p:cNvPr id="30727" name="Text Box 7">
            <a:extLst>
              <a:ext uri="{FF2B5EF4-FFF2-40B4-BE49-F238E27FC236}">
                <a16:creationId xmlns:a16="http://schemas.microsoft.com/office/drawing/2014/main" xmlns="" id="{BEC32C16-F8A1-4EDB-8715-36EEDE427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05000"/>
            <a:ext cx="784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0033CC"/>
                </a:solidFill>
                <a:latin typeface="Times New Roman" panose="02020603050405020304" pitchFamily="18" charset="0"/>
              </a:rPr>
              <a:t>Kết quả điều tra về ý thích ăn các loại quả của học sinh lớp 5A</a:t>
            </a:r>
          </a:p>
        </p:txBody>
      </p:sp>
      <p:graphicFrame>
        <p:nvGraphicFramePr>
          <p:cNvPr id="30785" name="Group 65">
            <a:extLst>
              <a:ext uri="{FF2B5EF4-FFF2-40B4-BE49-F238E27FC236}">
                <a16:creationId xmlns:a16="http://schemas.microsoft.com/office/drawing/2014/main" xmlns="" id="{90D68CCD-866F-41F6-BA35-A744411EFD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966445"/>
              </p:ext>
            </p:extLst>
          </p:nvPr>
        </p:nvGraphicFramePr>
        <p:xfrm>
          <a:off x="228600" y="2590800"/>
          <a:ext cx="8610600" cy="3482976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xmlns="" val="2022237233"/>
                    </a:ext>
                  </a:extLst>
                </a:gridCol>
                <a:gridCol w="5410200">
                  <a:extLst>
                    <a:ext uri="{9D8B030D-6E8A-4147-A177-3AD203B41FA5}">
                      <a16:colId xmlns:a16="http://schemas.microsoft.com/office/drawing/2014/main" xmlns="" val="282596996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1893687547"/>
                    </a:ext>
                  </a:extLst>
                </a:gridCol>
              </a:tblGrid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Loại</a:t>
                      </a:r>
                      <a:r>
                        <a:rPr kumimoji="0" lang="en-US" alt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quả</a:t>
                      </a:r>
                      <a:endParaRPr kumimoji="0" lang="en-US" alt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Cách ghi số học sinh trong khi điều tra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Số học sinh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16313928"/>
                  </a:ext>
                </a:extLst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Cam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79908879"/>
                  </a:ext>
                </a:extLst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Táo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15158452"/>
                  </a:ext>
                </a:extLst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Nhãn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41927151"/>
                  </a:ext>
                </a:extLst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Chuối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78850835"/>
                  </a:ext>
                </a:extLst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Xoài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02409739"/>
                  </a:ext>
                </a:extLst>
              </a:tr>
            </a:tbl>
          </a:graphicData>
        </a:graphic>
      </p:graphicFrame>
      <p:sp>
        <p:nvSpPr>
          <p:cNvPr id="30797" name="Line 77">
            <a:extLst>
              <a:ext uri="{FF2B5EF4-FFF2-40B4-BE49-F238E27FC236}">
                <a16:creationId xmlns:a16="http://schemas.microsoft.com/office/drawing/2014/main" xmlns="" id="{29117A05-7B24-4DD2-B075-D06F7E608F80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3886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0" name="Line 80">
            <a:extLst>
              <a:ext uri="{FF2B5EF4-FFF2-40B4-BE49-F238E27FC236}">
                <a16:creationId xmlns:a16="http://schemas.microsoft.com/office/drawing/2014/main" xmlns="" id="{C326B1D0-B2B8-4DB1-BEC6-BB0999E9BE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3886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1" name="Line 81">
            <a:extLst>
              <a:ext uri="{FF2B5EF4-FFF2-40B4-BE49-F238E27FC236}">
                <a16:creationId xmlns:a16="http://schemas.microsoft.com/office/drawing/2014/main" xmlns="" id="{9195CA4E-3105-44F1-92C2-EC477ACF06C5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3886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2" name="Line 82">
            <a:extLst>
              <a:ext uri="{FF2B5EF4-FFF2-40B4-BE49-F238E27FC236}">
                <a16:creationId xmlns:a16="http://schemas.microsoft.com/office/drawing/2014/main" xmlns="" id="{08E76389-7BED-4EB9-AD06-551D8D896079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886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3" name="Line 83">
            <a:extLst>
              <a:ext uri="{FF2B5EF4-FFF2-40B4-BE49-F238E27FC236}">
                <a16:creationId xmlns:a16="http://schemas.microsoft.com/office/drawing/2014/main" xmlns="" id="{231CC53C-560A-4C3A-8340-C343F52A8B28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419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4" name="Line 84">
            <a:extLst>
              <a:ext uri="{FF2B5EF4-FFF2-40B4-BE49-F238E27FC236}">
                <a16:creationId xmlns:a16="http://schemas.microsoft.com/office/drawing/2014/main" xmlns="" id="{712F2DB5-A692-4A19-B9F8-F58790AD910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4419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5" name="Line 85">
            <a:extLst>
              <a:ext uri="{FF2B5EF4-FFF2-40B4-BE49-F238E27FC236}">
                <a16:creationId xmlns:a16="http://schemas.microsoft.com/office/drawing/2014/main" xmlns="" id="{63FC641B-BF84-430D-9CDC-BBC64E2CFFB6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4419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6" name="Line 86">
            <a:extLst>
              <a:ext uri="{FF2B5EF4-FFF2-40B4-BE49-F238E27FC236}">
                <a16:creationId xmlns:a16="http://schemas.microsoft.com/office/drawing/2014/main" xmlns="" id="{6DEA11C0-3653-4305-A75E-A5DA9AD0AD00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5029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7" name="Line 87">
            <a:extLst>
              <a:ext uri="{FF2B5EF4-FFF2-40B4-BE49-F238E27FC236}">
                <a16:creationId xmlns:a16="http://schemas.microsoft.com/office/drawing/2014/main" xmlns="" id="{B628E8CE-7746-4BF9-A9AE-B175F87C29B7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5029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8" name="Line 88">
            <a:extLst>
              <a:ext uri="{FF2B5EF4-FFF2-40B4-BE49-F238E27FC236}">
                <a16:creationId xmlns:a16="http://schemas.microsoft.com/office/drawing/2014/main" xmlns="" id="{286E8EC3-D945-4B38-8AB4-EA5B960F506D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5029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9" name="Line 89">
            <a:extLst>
              <a:ext uri="{FF2B5EF4-FFF2-40B4-BE49-F238E27FC236}">
                <a16:creationId xmlns:a16="http://schemas.microsoft.com/office/drawing/2014/main" xmlns="" id="{1FF8F0F8-2BCB-43C1-BAE7-9075E7B3D31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5029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0" name="Line 90">
            <a:extLst>
              <a:ext uri="{FF2B5EF4-FFF2-40B4-BE49-F238E27FC236}">
                <a16:creationId xmlns:a16="http://schemas.microsoft.com/office/drawing/2014/main" xmlns="" id="{DD0A7EDB-0482-4FBB-8DC6-10D3397C0096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5029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1" name="Line 91">
            <a:extLst>
              <a:ext uri="{FF2B5EF4-FFF2-40B4-BE49-F238E27FC236}">
                <a16:creationId xmlns:a16="http://schemas.microsoft.com/office/drawing/2014/main" xmlns="" id="{A93E84D4-8B0A-4BCB-9DB5-23E2E43F4D3A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5029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2" name="Line 92">
            <a:extLst>
              <a:ext uri="{FF2B5EF4-FFF2-40B4-BE49-F238E27FC236}">
                <a16:creationId xmlns:a16="http://schemas.microsoft.com/office/drawing/2014/main" xmlns="" id="{D98DFA3B-900B-4B05-96EA-950CE3E2ACB5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5029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3" name="Line 93">
            <a:extLst>
              <a:ext uri="{FF2B5EF4-FFF2-40B4-BE49-F238E27FC236}">
                <a16:creationId xmlns:a16="http://schemas.microsoft.com/office/drawing/2014/main" xmlns="" id="{E3CDDE05-CF6A-4B99-B4E1-53EE790FB65B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029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4" name="Line 94">
            <a:extLst>
              <a:ext uri="{FF2B5EF4-FFF2-40B4-BE49-F238E27FC236}">
                <a16:creationId xmlns:a16="http://schemas.microsoft.com/office/drawing/2014/main" xmlns="" id="{3A96C9FE-0BAA-4223-B1F1-091AE6BB3BF4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5029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5" name="Line 95">
            <a:extLst>
              <a:ext uri="{FF2B5EF4-FFF2-40B4-BE49-F238E27FC236}">
                <a16:creationId xmlns:a16="http://schemas.microsoft.com/office/drawing/2014/main" xmlns="" id="{238BE2F9-D84C-4526-8F59-1C61D4A2C8D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5029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6" name="Line 96">
            <a:extLst>
              <a:ext uri="{FF2B5EF4-FFF2-40B4-BE49-F238E27FC236}">
                <a16:creationId xmlns:a16="http://schemas.microsoft.com/office/drawing/2014/main" xmlns="" id="{49D34707-DEDE-4823-A1B0-80109D379B35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5029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7" name="Line 97">
            <a:extLst>
              <a:ext uri="{FF2B5EF4-FFF2-40B4-BE49-F238E27FC236}">
                <a16:creationId xmlns:a16="http://schemas.microsoft.com/office/drawing/2014/main" xmlns="" id="{BF0580C6-1331-455C-A8C7-3B0093E55DB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5029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8" name="Line 98">
            <a:extLst>
              <a:ext uri="{FF2B5EF4-FFF2-40B4-BE49-F238E27FC236}">
                <a16:creationId xmlns:a16="http://schemas.microsoft.com/office/drawing/2014/main" xmlns="" id="{578B9D21-13FA-41A8-8694-523E4B7358AE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5029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2362200" y="3886200"/>
            <a:ext cx="457200" cy="381000"/>
            <a:chOff x="2362200" y="3886200"/>
            <a:chExt cx="457200" cy="381000"/>
          </a:xfrm>
        </p:grpSpPr>
        <p:sp>
          <p:nvSpPr>
            <p:cNvPr id="30795" name="Line 75">
              <a:extLst>
                <a:ext uri="{FF2B5EF4-FFF2-40B4-BE49-F238E27FC236}">
                  <a16:creationId xmlns:a16="http://schemas.microsoft.com/office/drawing/2014/main" xmlns="" id="{DB3D56AB-94F4-4CE1-8E63-02C4C763C2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62200" y="3886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96" name="Line 76">
              <a:extLst>
                <a:ext uri="{FF2B5EF4-FFF2-40B4-BE49-F238E27FC236}">
                  <a16:creationId xmlns:a16="http://schemas.microsoft.com/office/drawing/2014/main" xmlns="" id="{7AF16A2C-B225-4407-A9BF-6121139492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4600" y="3886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98" name="Line 78">
              <a:extLst>
                <a:ext uri="{FF2B5EF4-FFF2-40B4-BE49-F238E27FC236}">
                  <a16:creationId xmlns:a16="http://schemas.microsoft.com/office/drawing/2014/main" xmlns="" id="{699ABC3F-BE65-45B8-87CB-6F9ED1FD88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67000" y="3886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99" name="Line 79">
              <a:extLst>
                <a:ext uri="{FF2B5EF4-FFF2-40B4-BE49-F238E27FC236}">
                  <a16:creationId xmlns:a16="http://schemas.microsoft.com/office/drawing/2014/main" xmlns="" id="{76EB09D4-CC36-460A-8A87-6A8863A669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9400" y="3886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19" name="Line 99">
              <a:extLst>
                <a:ext uri="{FF2B5EF4-FFF2-40B4-BE49-F238E27FC236}">
                  <a16:creationId xmlns:a16="http://schemas.microsoft.com/office/drawing/2014/main" xmlns="" id="{B98FF0E7-407F-403C-BA77-35B7AB474B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62200" y="3886200"/>
              <a:ext cx="4572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820" name="Line 100">
            <a:extLst>
              <a:ext uri="{FF2B5EF4-FFF2-40B4-BE49-F238E27FC236}">
                <a16:creationId xmlns:a16="http://schemas.microsoft.com/office/drawing/2014/main" xmlns="" id="{3D96F698-8FE2-4A6A-9AD5-1BF51442CBB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2200" y="5029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1" name="Line 101">
            <a:extLst>
              <a:ext uri="{FF2B5EF4-FFF2-40B4-BE49-F238E27FC236}">
                <a16:creationId xmlns:a16="http://schemas.microsoft.com/office/drawing/2014/main" xmlns="" id="{D949E5D3-F5BC-4BB9-8C45-7EABBB661F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5029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2" name="Line 102">
            <a:extLst>
              <a:ext uri="{FF2B5EF4-FFF2-40B4-BE49-F238E27FC236}">
                <a16:creationId xmlns:a16="http://schemas.microsoft.com/office/drawing/2014/main" xmlns="" id="{8D4C724B-EEC1-4083-AE91-F8485F69043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38600" y="5029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>
            <a:off x="2542784" y="3276600"/>
            <a:ext cx="457200" cy="381000"/>
            <a:chOff x="2362200" y="3886200"/>
            <a:chExt cx="457200" cy="381000"/>
          </a:xfrm>
        </p:grpSpPr>
        <p:sp>
          <p:nvSpPr>
            <p:cNvPr id="36" name="Line 75">
              <a:extLst>
                <a:ext uri="{FF2B5EF4-FFF2-40B4-BE49-F238E27FC236}">
                  <a16:creationId xmlns:a16="http://schemas.microsoft.com/office/drawing/2014/main" xmlns="" id="{DB3D56AB-94F4-4CE1-8E63-02C4C763C2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62200" y="3886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76">
              <a:extLst>
                <a:ext uri="{FF2B5EF4-FFF2-40B4-BE49-F238E27FC236}">
                  <a16:creationId xmlns:a16="http://schemas.microsoft.com/office/drawing/2014/main" xmlns="" id="{7AF16A2C-B225-4407-A9BF-6121139492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4600" y="3886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78">
              <a:extLst>
                <a:ext uri="{FF2B5EF4-FFF2-40B4-BE49-F238E27FC236}">
                  <a16:creationId xmlns:a16="http://schemas.microsoft.com/office/drawing/2014/main" xmlns="" id="{699ABC3F-BE65-45B8-87CB-6F9ED1FD88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67000" y="3886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79">
              <a:extLst>
                <a:ext uri="{FF2B5EF4-FFF2-40B4-BE49-F238E27FC236}">
                  <a16:creationId xmlns:a16="http://schemas.microsoft.com/office/drawing/2014/main" xmlns="" id="{76EB09D4-CC36-460A-8A87-6A8863A669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9400" y="3886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99">
              <a:extLst>
                <a:ext uri="{FF2B5EF4-FFF2-40B4-BE49-F238E27FC236}">
                  <a16:creationId xmlns:a16="http://schemas.microsoft.com/office/drawing/2014/main" xmlns="" id="{B98FF0E7-407F-403C-BA77-35B7AB474B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62200" y="3886200"/>
              <a:ext cx="4572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7543800" y="495809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16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2" name="Line 80">
            <a:extLst>
              <a:ext uri="{FF2B5EF4-FFF2-40B4-BE49-F238E27FC236}">
                <a16:creationId xmlns:a16="http://schemas.microsoft.com/office/drawing/2014/main" xmlns="" id="{C326B1D0-B2B8-4DB1-BEC6-BB0999E9BE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5715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3" name="Group 42"/>
          <p:cNvGrpSpPr/>
          <p:nvPr/>
        </p:nvGrpSpPr>
        <p:grpSpPr>
          <a:xfrm>
            <a:off x="2514600" y="5715000"/>
            <a:ext cx="457200" cy="381000"/>
            <a:chOff x="2362200" y="3886200"/>
            <a:chExt cx="457200" cy="381000"/>
          </a:xfrm>
        </p:grpSpPr>
        <p:sp>
          <p:nvSpPr>
            <p:cNvPr id="44" name="Line 75">
              <a:extLst>
                <a:ext uri="{FF2B5EF4-FFF2-40B4-BE49-F238E27FC236}">
                  <a16:creationId xmlns:a16="http://schemas.microsoft.com/office/drawing/2014/main" xmlns="" id="{DB3D56AB-94F4-4CE1-8E63-02C4C763C2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62200" y="3886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76">
              <a:extLst>
                <a:ext uri="{FF2B5EF4-FFF2-40B4-BE49-F238E27FC236}">
                  <a16:creationId xmlns:a16="http://schemas.microsoft.com/office/drawing/2014/main" xmlns="" id="{7AF16A2C-B225-4407-A9BF-6121139492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4600" y="3886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78">
              <a:extLst>
                <a:ext uri="{FF2B5EF4-FFF2-40B4-BE49-F238E27FC236}">
                  <a16:creationId xmlns:a16="http://schemas.microsoft.com/office/drawing/2014/main" xmlns="" id="{699ABC3F-BE65-45B8-87CB-6F9ED1FD88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67000" y="3886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79">
              <a:extLst>
                <a:ext uri="{FF2B5EF4-FFF2-40B4-BE49-F238E27FC236}">
                  <a16:creationId xmlns:a16="http://schemas.microsoft.com/office/drawing/2014/main" xmlns="" id="{76EB09D4-CC36-460A-8A87-6A8863A669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9400" y="3886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Line 99">
              <a:extLst>
                <a:ext uri="{FF2B5EF4-FFF2-40B4-BE49-F238E27FC236}">
                  <a16:creationId xmlns:a16="http://schemas.microsoft.com/office/drawing/2014/main" xmlns="" id="{B98FF0E7-407F-403C-BA77-35B7AB474B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62200" y="3886200"/>
              <a:ext cx="4572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10360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0" name="Rectangle 14">
            <a:extLst>
              <a:ext uri="{FF2B5EF4-FFF2-40B4-BE49-F238E27FC236}">
                <a16:creationId xmlns:a16="http://schemas.microsoft.com/office/drawing/2014/main" xmlns="" id="{E09D29C3-C799-4F86-AD69-6D55FAB5DA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15792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3584" name="Text Box 1056">
            <a:extLst>
              <a:ext uri="{FF2B5EF4-FFF2-40B4-BE49-F238E27FC236}">
                <a16:creationId xmlns:a16="http://schemas.microsoft.com/office/drawing/2014/main" xmlns="" id="{204649F1-785A-4E33-AEB1-129B04D8CA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990600"/>
            <a:ext cx="8229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b) Dựa vào bảng trên hãy vẽ tiếp các cột còn thiếu trong biểu đồ dưới đây:</a:t>
            </a:r>
          </a:p>
        </p:txBody>
      </p:sp>
      <p:sp>
        <p:nvSpPr>
          <p:cNvPr id="23585" name="Oval 1057">
            <a:extLst>
              <a:ext uri="{FF2B5EF4-FFF2-40B4-BE49-F238E27FC236}">
                <a16:creationId xmlns:a16="http://schemas.microsoft.com/office/drawing/2014/main" xmlns="" id="{53D7913F-C6AF-49FE-8D7D-16F6B0B8D3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219200"/>
            <a:ext cx="449263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>
                <a:effectLst>
                  <a:outerShdw blurRad="38100" dist="38100" dir="2700000" algn="tl">
                    <a:srgbClr val="FFFFFF"/>
                  </a:outerShdw>
                </a:effectLst>
                <a:latin typeface=".VnArabia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3586" name="Text Box 1058">
            <a:extLst>
              <a:ext uri="{FF2B5EF4-FFF2-40B4-BE49-F238E27FC236}">
                <a16:creationId xmlns:a16="http://schemas.microsoft.com/office/drawing/2014/main" xmlns="" id="{9BB1F834-E9A3-4382-B9ED-133BA49460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28800"/>
            <a:ext cx="86868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>
                <a:solidFill>
                  <a:srgbClr val="0033CC"/>
                </a:solidFill>
                <a:latin typeface="Times New Roman" panose="02020603050405020304" pitchFamily="18" charset="0"/>
              </a:rPr>
              <a:t>Kết quả điều tra về ý thích ăn các loại quả </a:t>
            </a:r>
          </a:p>
          <a:p>
            <a:pPr algn="ctr">
              <a:spcBef>
                <a:spcPct val="50000"/>
              </a:spcBef>
            </a:pPr>
            <a:r>
              <a:rPr lang="en-US" altLang="en-US" sz="2400">
                <a:solidFill>
                  <a:srgbClr val="0033CC"/>
                </a:solidFill>
                <a:latin typeface="Times New Roman" panose="02020603050405020304" pitchFamily="18" charset="0"/>
              </a:rPr>
              <a:t>của học sinh lớp 5A</a:t>
            </a:r>
          </a:p>
        </p:txBody>
      </p:sp>
      <p:grpSp>
        <p:nvGrpSpPr>
          <p:cNvPr id="23609" name="Group 1081">
            <a:extLst>
              <a:ext uri="{FF2B5EF4-FFF2-40B4-BE49-F238E27FC236}">
                <a16:creationId xmlns:a16="http://schemas.microsoft.com/office/drawing/2014/main" xmlns="" id="{28BBAF6C-B69C-432F-9FDA-1A40324FED81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514600"/>
            <a:ext cx="7924800" cy="4283075"/>
            <a:chOff x="432" y="1584"/>
            <a:chExt cx="4896" cy="2698"/>
          </a:xfrm>
        </p:grpSpPr>
        <p:grpSp>
          <p:nvGrpSpPr>
            <p:cNvPr id="23608" name="Group 1080">
              <a:extLst>
                <a:ext uri="{FF2B5EF4-FFF2-40B4-BE49-F238E27FC236}">
                  <a16:creationId xmlns:a16="http://schemas.microsoft.com/office/drawing/2014/main" xmlns="" id="{0C9F1C04-2ED8-4151-8341-EEEBF82B5B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" y="1584"/>
              <a:ext cx="4896" cy="2698"/>
              <a:chOff x="432" y="1584"/>
              <a:chExt cx="4896" cy="2698"/>
            </a:xfrm>
          </p:grpSpPr>
          <p:sp>
            <p:nvSpPr>
              <p:cNvPr id="23587" name="Text Box 1059">
                <a:extLst>
                  <a:ext uri="{FF2B5EF4-FFF2-40B4-BE49-F238E27FC236}">
                    <a16:creationId xmlns:a16="http://schemas.microsoft.com/office/drawing/2014/main" xmlns="" id="{8BE86F92-78B7-40A9-A2C8-E5B40D18EE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2" y="1584"/>
                <a:ext cx="96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2000">
                    <a:latin typeface="Times New Roman" panose="02020603050405020304" pitchFamily="18" charset="0"/>
                  </a:rPr>
                  <a:t>(Số học sinh)</a:t>
                </a:r>
              </a:p>
            </p:txBody>
          </p:sp>
          <p:sp>
            <p:nvSpPr>
              <p:cNvPr id="23588" name="Text Box 1060">
                <a:extLst>
                  <a:ext uri="{FF2B5EF4-FFF2-40B4-BE49-F238E27FC236}">
                    <a16:creationId xmlns:a16="http://schemas.microsoft.com/office/drawing/2014/main" xmlns="" id="{2211E363-01BD-44CA-96D5-03988D1628B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12" y="3936"/>
                <a:ext cx="81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2000">
                    <a:latin typeface="Times New Roman" panose="02020603050405020304" pitchFamily="18" charset="0"/>
                  </a:rPr>
                  <a:t>(Loại quả)</a:t>
                </a:r>
              </a:p>
            </p:txBody>
          </p:sp>
          <p:grpSp>
            <p:nvGrpSpPr>
              <p:cNvPr id="23607" name="Group 1079">
                <a:extLst>
                  <a:ext uri="{FF2B5EF4-FFF2-40B4-BE49-F238E27FC236}">
                    <a16:creationId xmlns:a16="http://schemas.microsoft.com/office/drawing/2014/main" xmlns="" id="{2D34D8FF-111A-4493-B1E2-360AC47BB69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92" y="1776"/>
                <a:ext cx="3168" cy="2506"/>
                <a:chOff x="1392" y="1776"/>
                <a:chExt cx="3168" cy="2506"/>
              </a:xfrm>
            </p:grpSpPr>
            <p:grpSp>
              <p:nvGrpSpPr>
                <p:cNvPr id="23582" name="Group 1054">
                  <a:extLst>
                    <a:ext uri="{FF2B5EF4-FFF2-40B4-BE49-F238E27FC236}">
                      <a16:creationId xmlns:a16="http://schemas.microsoft.com/office/drawing/2014/main" xmlns="" id="{17CF3171-3C58-42B4-9F6C-421AA03F2F9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392" y="1776"/>
                  <a:ext cx="3168" cy="2256"/>
                  <a:chOff x="1344" y="1104"/>
                  <a:chExt cx="3168" cy="2256"/>
                </a:xfrm>
              </p:grpSpPr>
              <p:grpSp>
                <p:nvGrpSpPr>
                  <p:cNvPr id="14735" name="Group 399">
                    <a:extLst>
                      <a:ext uri="{FF2B5EF4-FFF2-40B4-BE49-F238E27FC236}">
                        <a16:creationId xmlns:a16="http://schemas.microsoft.com/office/drawing/2014/main" xmlns="" id="{1E84215F-89E7-4F63-947C-602F26F97A5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344" y="1104"/>
                    <a:ext cx="3168" cy="251"/>
                    <a:chOff x="672" y="1152"/>
                    <a:chExt cx="3168" cy="240"/>
                  </a:xfrm>
                </p:grpSpPr>
                <p:grpSp>
                  <p:nvGrpSpPr>
                    <p:cNvPr id="14661" name="Group 325">
                      <a:extLst>
                        <a:ext uri="{FF2B5EF4-FFF2-40B4-BE49-F238E27FC236}">
                          <a16:creationId xmlns:a16="http://schemas.microsoft.com/office/drawing/2014/main" xmlns="" id="{EF76868D-90E7-49A1-8CD1-729F3C312817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654" name="Rectangle 318">
                        <a:extLst>
                          <a:ext uri="{FF2B5EF4-FFF2-40B4-BE49-F238E27FC236}">
                            <a16:creationId xmlns:a16="http://schemas.microsoft.com/office/drawing/2014/main" xmlns="" id="{C542F2CC-AC6B-4E09-B35F-F28CB7CF018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656" name="Line 320">
                        <a:extLst>
                          <a:ext uri="{FF2B5EF4-FFF2-40B4-BE49-F238E27FC236}">
                            <a16:creationId xmlns:a16="http://schemas.microsoft.com/office/drawing/2014/main" xmlns="" id="{D354BC9B-7CF3-4380-BDBE-DD0EFD4820F5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657" name="Line 321">
                        <a:extLst>
                          <a:ext uri="{FF2B5EF4-FFF2-40B4-BE49-F238E27FC236}">
                            <a16:creationId xmlns:a16="http://schemas.microsoft.com/office/drawing/2014/main" xmlns="" id="{794D5DDF-8835-4A80-920F-C02B99066098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658" name="Line 322">
                        <a:extLst>
                          <a:ext uri="{FF2B5EF4-FFF2-40B4-BE49-F238E27FC236}">
                            <a16:creationId xmlns:a16="http://schemas.microsoft.com/office/drawing/2014/main" xmlns="" id="{9D52D36E-B8F5-48F1-9166-ADA551CE10DA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659" name="Line 323">
                        <a:extLst>
                          <a:ext uri="{FF2B5EF4-FFF2-40B4-BE49-F238E27FC236}">
                            <a16:creationId xmlns:a16="http://schemas.microsoft.com/office/drawing/2014/main" xmlns="" id="{BDC66F50-2113-43D8-A001-CD66A96D109F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660" name="Line 324">
                        <a:extLst>
                          <a:ext uri="{FF2B5EF4-FFF2-40B4-BE49-F238E27FC236}">
                            <a16:creationId xmlns:a16="http://schemas.microsoft.com/office/drawing/2014/main" xmlns="" id="{F4C61CA5-AA94-41F3-84C8-AD9DF4DED80F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4662" name="Group 326">
                      <a:extLst>
                        <a:ext uri="{FF2B5EF4-FFF2-40B4-BE49-F238E27FC236}">
                          <a16:creationId xmlns:a16="http://schemas.microsoft.com/office/drawing/2014/main" xmlns="" id="{C26DC67A-80D2-40D4-8760-E42414337AA4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60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663" name="Rectangle 327">
                        <a:extLst>
                          <a:ext uri="{FF2B5EF4-FFF2-40B4-BE49-F238E27FC236}">
                            <a16:creationId xmlns:a16="http://schemas.microsoft.com/office/drawing/2014/main" xmlns="" id="{FD8CC005-BB7B-4C5E-ADF3-9D3D826C66D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664" name="Line 328">
                        <a:extLst>
                          <a:ext uri="{FF2B5EF4-FFF2-40B4-BE49-F238E27FC236}">
                            <a16:creationId xmlns:a16="http://schemas.microsoft.com/office/drawing/2014/main" xmlns="" id="{0E8D8D5A-EE0B-45AA-B246-FB6C3CDA781B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665" name="Line 329">
                        <a:extLst>
                          <a:ext uri="{FF2B5EF4-FFF2-40B4-BE49-F238E27FC236}">
                            <a16:creationId xmlns:a16="http://schemas.microsoft.com/office/drawing/2014/main" xmlns="" id="{9BB783E5-74CE-4110-BCE4-E9BBDB946C03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666" name="Line 330">
                        <a:extLst>
                          <a:ext uri="{FF2B5EF4-FFF2-40B4-BE49-F238E27FC236}">
                            <a16:creationId xmlns:a16="http://schemas.microsoft.com/office/drawing/2014/main" xmlns="" id="{B99A6FB1-C3FD-4A0C-B376-7C2D76A26C7D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667" name="Line 331">
                        <a:extLst>
                          <a:ext uri="{FF2B5EF4-FFF2-40B4-BE49-F238E27FC236}">
                            <a16:creationId xmlns:a16="http://schemas.microsoft.com/office/drawing/2014/main" xmlns="" id="{223A18E9-C45B-475D-ADF5-826CAD1E86AD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668" name="Line 332">
                        <a:extLst>
                          <a:ext uri="{FF2B5EF4-FFF2-40B4-BE49-F238E27FC236}">
                            <a16:creationId xmlns:a16="http://schemas.microsoft.com/office/drawing/2014/main" xmlns="" id="{0153AC03-C6A9-4412-8541-E41AE4565C92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4669" name="Group 333">
                      <a:extLst>
                        <a:ext uri="{FF2B5EF4-FFF2-40B4-BE49-F238E27FC236}">
                          <a16:creationId xmlns:a16="http://schemas.microsoft.com/office/drawing/2014/main" xmlns="" id="{9A3C1A55-4253-4AB2-88D1-20400D379EE6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248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670" name="Rectangle 334">
                        <a:extLst>
                          <a:ext uri="{FF2B5EF4-FFF2-40B4-BE49-F238E27FC236}">
                            <a16:creationId xmlns:a16="http://schemas.microsoft.com/office/drawing/2014/main" xmlns="" id="{B3E72023-DA98-40D5-A937-C4572111C24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671" name="Line 335">
                        <a:extLst>
                          <a:ext uri="{FF2B5EF4-FFF2-40B4-BE49-F238E27FC236}">
                            <a16:creationId xmlns:a16="http://schemas.microsoft.com/office/drawing/2014/main" xmlns="" id="{A352EE32-3D73-437A-AA89-0F11646CA93E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672" name="Line 336">
                        <a:extLst>
                          <a:ext uri="{FF2B5EF4-FFF2-40B4-BE49-F238E27FC236}">
                            <a16:creationId xmlns:a16="http://schemas.microsoft.com/office/drawing/2014/main" xmlns="" id="{ED0135E1-F544-4413-BA91-60F3C7A8CE59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673" name="Line 337">
                        <a:extLst>
                          <a:ext uri="{FF2B5EF4-FFF2-40B4-BE49-F238E27FC236}">
                            <a16:creationId xmlns:a16="http://schemas.microsoft.com/office/drawing/2014/main" xmlns="" id="{F9850069-5157-4E06-B021-9E0CBF6748D4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674" name="Line 338">
                        <a:extLst>
                          <a:ext uri="{FF2B5EF4-FFF2-40B4-BE49-F238E27FC236}">
                            <a16:creationId xmlns:a16="http://schemas.microsoft.com/office/drawing/2014/main" xmlns="" id="{9365BC49-6F71-4CEE-8179-2EE2981E9E20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675" name="Line 339">
                        <a:extLst>
                          <a:ext uri="{FF2B5EF4-FFF2-40B4-BE49-F238E27FC236}">
                            <a16:creationId xmlns:a16="http://schemas.microsoft.com/office/drawing/2014/main" xmlns="" id="{E2F96A0D-E0EB-449A-B274-DBD06EA674DB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4676" name="Group 340">
                      <a:extLst>
                        <a:ext uri="{FF2B5EF4-FFF2-40B4-BE49-F238E27FC236}">
                          <a16:creationId xmlns:a16="http://schemas.microsoft.com/office/drawing/2014/main" xmlns="" id="{A0EF1682-297C-42F3-BF10-341AD6B7A0BD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536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677" name="Rectangle 341">
                        <a:extLst>
                          <a:ext uri="{FF2B5EF4-FFF2-40B4-BE49-F238E27FC236}">
                            <a16:creationId xmlns:a16="http://schemas.microsoft.com/office/drawing/2014/main" xmlns="" id="{147E16AF-69AA-459F-A1EF-8939D58A689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678" name="Line 342">
                        <a:extLst>
                          <a:ext uri="{FF2B5EF4-FFF2-40B4-BE49-F238E27FC236}">
                            <a16:creationId xmlns:a16="http://schemas.microsoft.com/office/drawing/2014/main" xmlns="" id="{ECAAFC17-3BFD-44BC-A5D9-EB12CB57C599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679" name="Line 343">
                        <a:extLst>
                          <a:ext uri="{FF2B5EF4-FFF2-40B4-BE49-F238E27FC236}">
                            <a16:creationId xmlns:a16="http://schemas.microsoft.com/office/drawing/2014/main" xmlns="" id="{0A8E1C90-91BF-402C-8FAD-38D4BBA4A02B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680" name="Line 344">
                        <a:extLst>
                          <a:ext uri="{FF2B5EF4-FFF2-40B4-BE49-F238E27FC236}">
                            <a16:creationId xmlns:a16="http://schemas.microsoft.com/office/drawing/2014/main" xmlns="" id="{AA68760C-76BA-4835-B873-1DD27F0B455E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681" name="Line 345">
                        <a:extLst>
                          <a:ext uri="{FF2B5EF4-FFF2-40B4-BE49-F238E27FC236}">
                            <a16:creationId xmlns:a16="http://schemas.microsoft.com/office/drawing/2014/main" xmlns="" id="{C1324B82-26D0-4454-94BE-5385F6CC4263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682" name="Line 346">
                        <a:extLst>
                          <a:ext uri="{FF2B5EF4-FFF2-40B4-BE49-F238E27FC236}">
                            <a16:creationId xmlns:a16="http://schemas.microsoft.com/office/drawing/2014/main" xmlns="" id="{C8BC8054-7520-4611-9E08-A539DDA197FA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4683" name="Group 347">
                      <a:extLst>
                        <a:ext uri="{FF2B5EF4-FFF2-40B4-BE49-F238E27FC236}">
                          <a16:creationId xmlns:a16="http://schemas.microsoft.com/office/drawing/2014/main" xmlns="" id="{39FE4098-FE6D-4522-96EC-FCB7CECDC775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24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684" name="Rectangle 348">
                        <a:extLst>
                          <a:ext uri="{FF2B5EF4-FFF2-40B4-BE49-F238E27FC236}">
                            <a16:creationId xmlns:a16="http://schemas.microsoft.com/office/drawing/2014/main" xmlns="" id="{D03FFC57-F421-4158-A09F-0DF0AA5D3E6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685" name="Line 349">
                        <a:extLst>
                          <a:ext uri="{FF2B5EF4-FFF2-40B4-BE49-F238E27FC236}">
                            <a16:creationId xmlns:a16="http://schemas.microsoft.com/office/drawing/2014/main" xmlns="" id="{83B6B11C-A462-40F4-8F1B-392FDD5E9F6F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686" name="Line 350">
                        <a:extLst>
                          <a:ext uri="{FF2B5EF4-FFF2-40B4-BE49-F238E27FC236}">
                            <a16:creationId xmlns:a16="http://schemas.microsoft.com/office/drawing/2014/main" xmlns="" id="{5075324E-F10A-4185-834F-9899D59F11D5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687" name="Line 351">
                        <a:extLst>
                          <a:ext uri="{FF2B5EF4-FFF2-40B4-BE49-F238E27FC236}">
                            <a16:creationId xmlns:a16="http://schemas.microsoft.com/office/drawing/2014/main" xmlns="" id="{57C1191C-C548-4885-8CEC-DC8D8CA93F88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688" name="Line 352">
                        <a:extLst>
                          <a:ext uri="{FF2B5EF4-FFF2-40B4-BE49-F238E27FC236}">
                            <a16:creationId xmlns:a16="http://schemas.microsoft.com/office/drawing/2014/main" xmlns="" id="{A5D1F86B-A9E0-42FF-B886-0BDAA0F45478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689" name="Line 353">
                        <a:extLst>
                          <a:ext uri="{FF2B5EF4-FFF2-40B4-BE49-F238E27FC236}">
                            <a16:creationId xmlns:a16="http://schemas.microsoft.com/office/drawing/2014/main" xmlns="" id="{39F67E88-D290-4250-9624-019574754A49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4690" name="Group 354">
                      <a:extLst>
                        <a:ext uri="{FF2B5EF4-FFF2-40B4-BE49-F238E27FC236}">
                          <a16:creationId xmlns:a16="http://schemas.microsoft.com/office/drawing/2014/main" xmlns="" id="{ADE54EFB-6986-4C6D-A7E2-DBAF3344BAC2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112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691" name="Rectangle 355">
                        <a:extLst>
                          <a:ext uri="{FF2B5EF4-FFF2-40B4-BE49-F238E27FC236}">
                            <a16:creationId xmlns:a16="http://schemas.microsoft.com/office/drawing/2014/main" xmlns="" id="{288D498A-EA3D-45FC-9B94-B05909FF3CD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692" name="Line 356">
                        <a:extLst>
                          <a:ext uri="{FF2B5EF4-FFF2-40B4-BE49-F238E27FC236}">
                            <a16:creationId xmlns:a16="http://schemas.microsoft.com/office/drawing/2014/main" xmlns="" id="{8CE64D8D-68B0-41EC-8B83-17A52851DA05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693" name="Line 357">
                        <a:extLst>
                          <a:ext uri="{FF2B5EF4-FFF2-40B4-BE49-F238E27FC236}">
                            <a16:creationId xmlns:a16="http://schemas.microsoft.com/office/drawing/2014/main" xmlns="" id="{87C1AFA6-2F92-45F6-935D-A9799061A3B6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694" name="Line 358">
                        <a:extLst>
                          <a:ext uri="{FF2B5EF4-FFF2-40B4-BE49-F238E27FC236}">
                            <a16:creationId xmlns:a16="http://schemas.microsoft.com/office/drawing/2014/main" xmlns="" id="{9BA1B880-DD76-4E6E-AEA2-DF32BCE30FDC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695" name="Line 359">
                        <a:extLst>
                          <a:ext uri="{FF2B5EF4-FFF2-40B4-BE49-F238E27FC236}">
                            <a16:creationId xmlns:a16="http://schemas.microsoft.com/office/drawing/2014/main" xmlns="" id="{3A1D6B47-AB54-4CB0-A65C-0AA4D2952B5A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696" name="Line 360">
                        <a:extLst>
                          <a:ext uri="{FF2B5EF4-FFF2-40B4-BE49-F238E27FC236}">
                            <a16:creationId xmlns:a16="http://schemas.microsoft.com/office/drawing/2014/main" xmlns="" id="{4F19856B-9451-466A-9E60-C3F56B24891A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4697" name="Group 361">
                      <a:extLst>
                        <a:ext uri="{FF2B5EF4-FFF2-40B4-BE49-F238E27FC236}">
                          <a16:creationId xmlns:a16="http://schemas.microsoft.com/office/drawing/2014/main" xmlns="" id="{9210BAB5-7955-4DE4-9D96-F5BB214E984B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00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698" name="Rectangle 362">
                        <a:extLst>
                          <a:ext uri="{FF2B5EF4-FFF2-40B4-BE49-F238E27FC236}">
                            <a16:creationId xmlns:a16="http://schemas.microsoft.com/office/drawing/2014/main" xmlns="" id="{35CE28A4-E7C4-4587-B1A5-64C2D3A8492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699" name="Line 363">
                        <a:extLst>
                          <a:ext uri="{FF2B5EF4-FFF2-40B4-BE49-F238E27FC236}">
                            <a16:creationId xmlns:a16="http://schemas.microsoft.com/office/drawing/2014/main" xmlns="" id="{CB875464-3138-4E43-8358-0F14BD7FA29E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00" name="Line 364">
                        <a:extLst>
                          <a:ext uri="{FF2B5EF4-FFF2-40B4-BE49-F238E27FC236}">
                            <a16:creationId xmlns:a16="http://schemas.microsoft.com/office/drawing/2014/main" xmlns="" id="{B2119528-0E12-4D72-9B07-5C7790418CA7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01" name="Line 365">
                        <a:extLst>
                          <a:ext uri="{FF2B5EF4-FFF2-40B4-BE49-F238E27FC236}">
                            <a16:creationId xmlns:a16="http://schemas.microsoft.com/office/drawing/2014/main" xmlns="" id="{1AEB3B2B-EC78-4C56-955A-AD954E3D1F07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02" name="Line 366">
                        <a:extLst>
                          <a:ext uri="{FF2B5EF4-FFF2-40B4-BE49-F238E27FC236}">
                            <a16:creationId xmlns:a16="http://schemas.microsoft.com/office/drawing/2014/main" xmlns="" id="{61B3F1DA-E9FB-4017-AC9B-3F4B9920172C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03" name="Line 367">
                        <a:extLst>
                          <a:ext uri="{FF2B5EF4-FFF2-40B4-BE49-F238E27FC236}">
                            <a16:creationId xmlns:a16="http://schemas.microsoft.com/office/drawing/2014/main" xmlns="" id="{B38C7012-F8EC-4B70-8803-0E58D122C718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4704" name="Group 368">
                      <a:extLst>
                        <a:ext uri="{FF2B5EF4-FFF2-40B4-BE49-F238E27FC236}">
                          <a16:creationId xmlns:a16="http://schemas.microsoft.com/office/drawing/2014/main" xmlns="" id="{81E91D73-7B83-4230-A4BB-27243699CDB1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88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705" name="Rectangle 369">
                        <a:extLst>
                          <a:ext uri="{FF2B5EF4-FFF2-40B4-BE49-F238E27FC236}">
                            <a16:creationId xmlns:a16="http://schemas.microsoft.com/office/drawing/2014/main" xmlns="" id="{BD91555A-9737-47FA-8980-4322C38BD30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06" name="Line 370">
                        <a:extLst>
                          <a:ext uri="{FF2B5EF4-FFF2-40B4-BE49-F238E27FC236}">
                            <a16:creationId xmlns:a16="http://schemas.microsoft.com/office/drawing/2014/main" xmlns="" id="{D3F9D4D3-ECD1-4CF3-A58C-81D5CAD80123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07" name="Line 371">
                        <a:extLst>
                          <a:ext uri="{FF2B5EF4-FFF2-40B4-BE49-F238E27FC236}">
                            <a16:creationId xmlns:a16="http://schemas.microsoft.com/office/drawing/2014/main" xmlns="" id="{A660C022-365B-4B5D-BB30-3B2D315D2965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08" name="Line 372">
                        <a:extLst>
                          <a:ext uri="{FF2B5EF4-FFF2-40B4-BE49-F238E27FC236}">
                            <a16:creationId xmlns:a16="http://schemas.microsoft.com/office/drawing/2014/main" xmlns="" id="{FC899B71-8461-44C3-9B72-EF92D428EFE4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09" name="Line 373">
                        <a:extLst>
                          <a:ext uri="{FF2B5EF4-FFF2-40B4-BE49-F238E27FC236}">
                            <a16:creationId xmlns:a16="http://schemas.microsoft.com/office/drawing/2014/main" xmlns="" id="{4F55F847-B7A9-4917-A626-C7E50858F653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10" name="Line 374">
                        <a:extLst>
                          <a:ext uri="{FF2B5EF4-FFF2-40B4-BE49-F238E27FC236}">
                            <a16:creationId xmlns:a16="http://schemas.microsoft.com/office/drawing/2014/main" xmlns="" id="{2945EE16-D35B-4968-9119-2536CB89F64F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4711" name="Group 375">
                      <a:extLst>
                        <a:ext uri="{FF2B5EF4-FFF2-40B4-BE49-F238E27FC236}">
                          <a16:creationId xmlns:a16="http://schemas.microsoft.com/office/drawing/2014/main" xmlns="" id="{C48B3384-A6A8-4DCC-94EC-729FFE6F9108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976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712" name="Rectangle 376">
                        <a:extLst>
                          <a:ext uri="{FF2B5EF4-FFF2-40B4-BE49-F238E27FC236}">
                            <a16:creationId xmlns:a16="http://schemas.microsoft.com/office/drawing/2014/main" xmlns="" id="{EAA540F4-650F-4F97-A056-A00529BD702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13" name="Line 377">
                        <a:extLst>
                          <a:ext uri="{FF2B5EF4-FFF2-40B4-BE49-F238E27FC236}">
                            <a16:creationId xmlns:a16="http://schemas.microsoft.com/office/drawing/2014/main" xmlns="" id="{F25EBFEC-4F2A-43A7-8033-A30EB844EFC5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14" name="Line 378">
                        <a:extLst>
                          <a:ext uri="{FF2B5EF4-FFF2-40B4-BE49-F238E27FC236}">
                            <a16:creationId xmlns:a16="http://schemas.microsoft.com/office/drawing/2014/main" xmlns="" id="{28EB2CEE-255A-4A8C-9732-048F6ED76F76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15" name="Line 379">
                        <a:extLst>
                          <a:ext uri="{FF2B5EF4-FFF2-40B4-BE49-F238E27FC236}">
                            <a16:creationId xmlns:a16="http://schemas.microsoft.com/office/drawing/2014/main" xmlns="" id="{D1FAA8EB-208C-44AB-92CD-8788C12762F0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16" name="Line 380">
                        <a:extLst>
                          <a:ext uri="{FF2B5EF4-FFF2-40B4-BE49-F238E27FC236}">
                            <a16:creationId xmlns:a16="http://schemas.microsoft.com/office/drawing/2014/main" xmlns="" id="{DEA4EDD7-17AE-47B1-93A6-02E59F097565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17" name="Line 381">
                        <a:extLst>
                          <a:ext uri="{FF2B5EF4-FFF2-40B4-BE49-F238E27FC236}">
                            <a16:creationId xmlns:a16="http://schemas.microsoft.com/office/drawing/2014/main" xmlns="" id="{291C6A6C-E441-4E31-B569-5E1D2E5DB06E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4718" name="Group 382">
                      <a:extLst>
                        <a:ext uri="{FF2B5EF4-FFF2-40B4-BE49-F238E27FC236}">
                          <a16:creationId xmlns:a16="http://schemas.microsoft.com/office/drawing/2014/main" xmlns="" id="{802FAC42-1FC2-4206-BCB1-FEB7C2C227E1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64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719" name="Rectangle 383">
                        <a:extLst>
                          <a:ext uri="{FF2B5EF4-FFF2-40B4-BE49-F238E27FC236}">
                            <a16:creationId xmlns:a16="http://schemas.microsoft.com/office/drawing/2014/main" xmlns="" id="{DE4F8BB2-D8AB-4A94-8339-FDBB2BE9B7B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20" name="Line 384">
                        <a:extLst>
                          <a:ext uri="{FF2B5EF4-FFF2-40B4-BE49-F238E27FC236}">
                            <a16:creationId xmlns:a16="http://schemas.microsoft.com/office/drawing/2014/main" xmlns="" id="{789FF1D7-B137-41F4-BDE0-24A5C6E1590D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21" name="Line 385">
                        <a:extLst>
                          <a:ext uri="{FF2B5EF4-FFF2-40B4-BE49-F238E27FC236}">
                            <a16:creationId xmlns:a16="http://schemas.microsoft.com/office/drawing/2014/main" xmlns="" id="{53EA6F64-F388-4863-9EDF-EC4D2331F0B6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22" name="Line 386">
                        <a:extLst>
                          <a:ext uri="{FF2B5EF4-FFF2-40B4-BE49-F238E27FC236}">
                            <a16:creationId xmlns:a16="http://schemas.microsoft.com/office/drawing/2014/main" xmlns="" id="{79239905-71D5-4947-B9D2-8FD66506B2B1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23" name="Line 387">
                        <a:extLst>
                          <a:ext uri="{FF2B5EF4-FFF2-40B4-BE49-F238E27FC236}">
                            <a16:creationId xmlns:a16="http://schemas.microsoft.com/office/drawing/2014/main" xmlns="" id="{DFE9B62A-9ABB-4157-A768-3E14B3ABC892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24" name="Line 388">
                        <a:extLst>
                          <a:ext uri="{FF2B5EF4-FFF2-40B4-BE49-F238E27FC236}">
                            <a16:creationId xmlns:a16="http://schemas.microsoft.com/office/drawing/2014/main" xmlns="" id="{94A1BA16-AA6F-422C-B100-E12D76F3186E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4725" name="Group 389">
                      <a:extLst>
                        <a:ext uri="{FF2B5EF4-FFF2-40B4-BE49-F238E27FC236}">
                          <a16:creationId xmlns:a16="http://schemas.microsoft.com/office/drawing/2014/main" xmlns="" id="{525A40EE-CA5F-4CDB-8F9A-AEEE9E2F25CD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552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726" name="Rectangle 390">
                        <a:extLst>
                          <a:ext uri="{FF2B5EF4-FFF2-40B4-BE49-F238E27FC236}">
                            <a16:creationId xmlns:a16="http://schemas.microsoft.com/office/drawing/2014/main" xmlns="" id="{558BD2BA-9C50-4540-B297-5633F755694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27" name="Line 391">
                        <a:extLst>
                          <a:ext uri="{FF2B5EF4-FFF2-40B4-BE49-F238E27FC236}">
                            <a16:creationId xmlns:a16="http://schemas.microsoft.com/office/drawing/2014/main" xmlns="" id="{B2F1273E-3418-42EB-B8A7-7698EF852F6D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28" name="Line 392">
                        <a:extLst>
                          <a:ext uri="{FF2B5EF4-FFF2-40B4-BE49-F238E27FC236}">
                            <a16:creationId xmlns:a16="http://schemas.microsoft.com/office/drawing/2014/main" xmlns="" id="{87DD05D3-EE20-4C80-B2BA-BC6D698FFA84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29" name="Line 393">
                        <a:extLst>
                          <a:ext uri="{FF2B5EF4-FFF2-40B4-BE49-F238E27FC236}">
                            <a16:creationId xmlns:a16="http://schemas.microsoft.com/office/drawing/2014/main" xmlns="" id="{C811E8BF-FFE5-436A-B550-6AEAD50A31EF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30" name="Line 394">
                        <a:extLst>
                          <a:ext uri="{FF2B5EF4-FFF2-40B4-BE49-F238E27FC236}">
                            <a16:creationId xmlns:a16="http://schemas.microsoft.com/office/drawing/2014/main" xmlns="" id="{B395E486-D1F0-4F9D-B8F2-8EF7B94EC2C5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31" name="Line 395">
                        <a:extLst>
                          <a:ext uri="{FF2B5EF4-FFF2-40B4-BE49-F238E27FC236}">
                            <a16:creationId xmlns:a16="http://schemas.microsoft.com/office/drawing/2014/main" xmlns="" id="{B66BF26D-6ADD-4F3D-AE80-F4C547952711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4732" name="Line 396">
                      <a:extLst>
                        <a:ext uri="{FF2B5EF4-FFF2-40B4-BE49-F238E27FC236}">
                          <a16:creationId xmlns:a16="http://schemas.microsoft.com/office/drawing/2014/main" xmlns="" id="{FE7191DE-072D-445F-A560-FCDEB490F95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152"/>
                      <a:ext cx="3168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733" name="Line 397">
                      <a:extLst>
                        <a:ext uri="{FF2B5EF4-FFF2-40B4-BE49-F238E27FC236}">
                          <a16:creationId xmlns:a16="http://schemas.microsoft.com/office/drawing/2014/main" xmlns="" id="{3532F197-F3F3-42A4-AE78-B964F104FB0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152"/>
                      <a:ext cx="0" cy="24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734" name="Line 398">
                      <a:extLst>
                        <a:ext uri="{FF2B5EF4-FFF2-40B4-BE49-F238E27FC236}">
                          <a16:creationId xmlns:a16="http://schemas.microsoft.com/office/drawing/2014/main" xmlns="" id="{FEA6047E-5B75-4988-9D0C-0D197F0EB17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840" y="1152"/>
                      <a:ext cx="0" cy="24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4736" name="Group 400">
                    <a:extLst>
                      <a:ext uri="{FF2B5EF4-FFF2-40B4-BE49-F238E27FC236}">
                        <a16:creationId xmlns:a16="http://schemas.microsoft.com/office/drawing/2014/main" xmlns="" id="{B5B408F4-75DE-42AD-89D7-F80E30527050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344" y="1355"/>
                    <a:ext cx="3168" cy="250"/>
                    <a:chOff x="672" y="1152"/>
                    <a:chExt cx="3168" cy="240"/>
                  </a:xfrm>
                </p:grpSpPr>
                <p:grpSp>
                  <p:nvGrpSpPr>
                    <p:cNvPr id="14737" name="Group 401">
                      <a:extLst>
                        <a:ext uri="{FF2B5EF4-FFF2-40B4-BE49-F238E27FC236}">
                          <a16:creationId xmlns:a16="http://schemas.microsoft.com/office/drawing/2014/main" xmlns="" id="{9D0FD783-946A-452D-AF4C-75128D4DED54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738" name="Rectangle 402">
                        <a:extLst>
                          <a:ext uri="{FF2B5EF4-FFF2-40B4-BE49-F238E27FC236}">
                            <a16:creationId xmlns:a16="http://schemas.microsoft.com/office/drawing/2014/main" xmlns="" id="{ECBA8F28-04AF-41E3-8474-1333A0B28EE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39" name="Line 403">
                        <a:extLst>
                          <a:ext uri="{FF2B5EF4-FFF2-40B4-BE49-F238E27FC236}">
                            <a16:creationId xmlns:a16="http://schemas.microsoft.com/office/drawing/2014/main" xmlns="" id="{94C0A8F4-DE00-4581-A3A9-79EAD5B36CDE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40" name="Line 404">
                        <a:extLst>
                          <a:ext uri="{FF2B5EF4-FFF2-40B4-BE49-F238E27FC236}">
                            <a16:creationId xmlns:a16="http://schemas.microsoft.com/office/drawing/2014/main" xmlns="" id="{99146B99-246B-4B71-985B-EFD0D4A42F1C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41" name="Line 405">
                        <a:extLst>
                          <a:ext uri="{FF2B5EF4-FFF2-40B4-BE49-F238E27FC236}">
                            <a16:creationId xmlns:a16="http://schemas.microsoft.com/office/drawing/2014/main" xmlns="" id="{8196932B-3ACA-4A1F-8C1D-A4F0312E455C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42" name="Line 406">
                        <a:extLst>
                          <a:ext uri="{FF2B5EF4-FFF2-40B4-BE49-F238E27FC236}">
                            <a16:creationId xmlns:a16="http://schemas.microsoft.com/office/drawing/2014/main" xmlns="" id="{949D7083-E013-4838-9084-05F1155E6521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43" name="Line 407">
                        <a:extLst>
                          <a:ext uri="{FF2B5EF4-FFF2-40B4-BE49-F238E27FC236}">
                            <a16:creationId xmlns:a16="http://schemas.microsoft.com/office/drawing/2014/main" xmlns="" id="{3A392EA9-0228-427F-A324-7429D6A5F196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4744" name="Group 408">
                      <a:extLst>
                        <a:ext uri="{FF2B5EF4-FFF2-40B4-BE49-F238E27FC236}">
                          <a16:creationId xmlns:a16="http://schemas.microsoft.com/office/drawing/2014/main" xmlns="" id="{30F5DB20-4B60-4918-BC7E-BB06F2B0FC33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60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745" name="Rectangle 409">
                        <a:extLst>
                          <a:ext uri="{FF2B5EF4-FFF2-40B4-BE49-F238E27FC236}">
                            <a16:creationId xmlns:a16="http://schemas.microsoft.com/office/drawing/2014/main" xmlns="" id="{74BE6260-2DD0-4752-9324-36B052916EC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46" name="Line 410">
                        <a:extLst>
                          <a:ext uri="{FF2B5EF4-FFF2-40B4-BE49-F238E27FC236}">
                            <a16:creationId xmlns:a16="http://schemas.microsoft.com/office/drawing/2014/main" xmlns="" id="{8F5920A1-532F-43C9-97FB-7D02D8C93A4B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47" name="Line 411">
                        <a:extLst>
                          <a:ext uri="{FF2B5EF4-FFF2-40B4-BE49-F238E27FC236}">
                            <a16:creationId xmlns:a16="http://schemas.microsoft.com/office/drawing/2014/main" xmlns="" id="{249A3967-E4A4-489A-9B0B-F3820168151F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48" name="Line 412">
                        <a:extLst>
                          <a:ext uri="{FF2B5EF4-FFF2-40B4-BE49-F238E27FC236}">
                            <a16:creationId xmlns:a16="http://schemas.microsoft.com/office/drawing/2014/main" xmlns="" id="{09B0D954-8B20-4C8C-879E-66BE23A89315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49" name="Line 413">
                        <a:extLst>
                          <a:ext uri="{FF2B5EF4-FFF2-40B4-BE49-F238E27FC236}">
                            <a16:creationId xmlns:a16="http://schemas.microsoft.com/office/drawing/2014/main" xmlns="" id="{67A8515F-5B29-4A5D-BB44-804636497075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50" name="Line 414">
                        <a:extLst>
                          <a:ext uri="{FF2B5EF4-FFF2-40B4-BE49-F238E27FC236}">
                            <a16:creationId xmlns:a16="http://schemas.microsoft.com/office/drawing/2014/main" xmlns="" id="{6180B794-7EFE-411F-8A3E-62B553942073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4751" name="Group 415">
                      <a:extLst>
                        <a:ext uri="{FF2B5EF4-FFF2-40B4-BE49-F238E27FC236}">
                          <a16:creationId xmlns:a16="http://schemas.microsoft.com/office/drawing/2014/main" xmlns="" id="{A1B35C56-D464-4E90-9D8D-EFEB68D68E79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248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752" name="Rectangle 416">
                        <a:extLst>
                          <a:ext uri="{FF2B5EF4-FFF2-40B4-BE49-F238E27FC236}">
                            <a16:creationId xmlns:a16="http://schemas.microsoft.com/office/drawing/2014/main" xmlns="" id="{E81A75CC-D187-4B20-8A06-8CE86EAE576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53" name="Line 417">
                        <a:extLst>
                          <a:ext uri="{FF2B5EF4-FFF2-40B4-BE49-F238E27FC236}">
                            <a16:creationId xmlns:a16="http://schemas.microsoft.com/office/drawing/2014/main" xmlns="" id="{B58C9E18-C102-4495-887B-202B61EAC3B8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54" name="Line 418">
                        <a:extLst>
                          <a:ext uri="{FF2B5EF4-FFF2-40B4-BE49-F238E27FC236}">
                            <a16:creationId xmlns:a16="http://schemas.microsoft.com/office/drawing/2014/main" xmlns="" id="{D6C7F219-75D7-4D93-892C-5CEC2D803DDB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55" name="Line 419">
                        <a:extLst>
                          <a:ext uri="{FF2B5EF4-FFF2-40B4-BE49-F238E27FC236}">
                            <a16:creationId xmlns:a16="http://schemas.microsoft.com/office/drawing/2014/main" xmlns="" id="{548E3C0E-8F9C-43D5-9860-1671B524ED0C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56" name="Line 420">
                        <a:extLst>
                          <a:ext uri="{FF2B5EF4-FFF2-40B4-BE49-F238E27FC236}">
                            <a16:creationId xmlns:a16="http://schemas.microsoft.com/office/drawing/2014/main" xmlns="" id="{919D20CE-57B6-4531-B3ED-628F05F88808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57" name="Line 421">
                        <a:extLst>
                          <a:ext uri="{FF2B5EF4-FFF2-40B4-BE49-F238E27FC236}">
                            <a16:creationId xmlns:a16="http://schemas.microsoft.com/office/drawing/2014/main" xmlns="" id="{27AFDCF3-AA88-47FD-96DD-6BB96C228F08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4758" name="Group 422">
                      <a:extLst>
                        <a:ext uri="{FF2B5EF4-FFF2-40B4-BE49-F238E27FC236}">
                          <a16:creationId xmlns:a16="http://schemas.microsoft.com/office/drawing/2014/main" xmlns="" id="{DF2060AE-E587-4806-9C76-E95CC10217BB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536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759" name="Rectangle 423">
                        <a:extLst>
                          <a:ext uri="{FF2B5EF4-FFF2-40B4-BE49-F238E27FC236}">
                            <a16:creationId xmlns:a16="http://schemas.microsoft.com/office/drawing/2014/main" xmlns="" id="{861E6E09-41E0-4C5A-A5E0-260E3B27019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60" name="Line 424">
                        <a:extLst>
                          <a:ext uri="{FF2B5EF4-FFF2-40B4-BE49-F238E27FC236}">
                            <a16:creationId xmlns:a16="http://schemas.microsoft.com/office/drawing/2014/main" xmlns="" id="{743D4905-CCBA-4E61-93B0-7F6B6B743E2E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61" name="Line 425">
                        <a:extLst>
                          <a:ext uri="{FF2B5EF4-FFF2-40B4-BE49-F238E27FC236}">
                            <a16:creationId xmlns:a16="http://schemas.microsoft.com/office/drawing/2014/main" xmlns="" id="{6E80E455-C926-40F5-B940-5C0BC75B7061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62" name="Line 426">
                        <a:extLst>
                          <a:ext uri="{FF2B5EF4-FFF2-40B4-BE49-F238E27FC236}">
                            <a16:creationId xmlns:a16="http://schemas.microsoft.com/office/drawing/2014/main" xmlns="" id="{9D8A14C6-DBAB-4BD1-9D5F-2C430C02F4E5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63" name="Line 427">
                        <a:extLst>
                          <a:ext uri="{FF2B5EF4-FFF2-40B4-BE49-F238E27FC236}">
                            <a16:creationId xmlns:a16="http://schemas.microsoft.com/office/drawing/2014/main" xmlns="" id="{83815802-FBA6-4A6F-8483-64A94E3D123D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64" name="Line 428">
                        <a:extLst>
                          <a:ext uri="{FF2B5EF4-FFF2-40B4-BE49-F238E27FC236}">
                            <a16:creationId xmlns:a16="http://schemas.microsoft.com/office/drawing/2014/main" xmlns="" id="{C1422A21-9217-47B2-8A78-976D4DCF3D8D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4765" name="Group 429">
                      <a:extLst>
                        <a:ext uri="{FF2B5EF4-FFF2-40B4-BE49-F238E27FC236}">
                          <a16:creationId xmlns:a16="http://schemas.microsoft.com/office/drawing/2014/main" xmlns="" id="{FE5FA0E2-0D95-4D6B-96E3-7184BF0B04F5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24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766" name="Rectangle 430">
                        <a:extLst>
                          <a:ext uri="{FF2B5EF4-FFF2-40B4-BE49-F238E27FC236}">
                            <a16:creationId xmlns:a16="http://schemas.microsoft.com/office/drawing/2014/main" xmlns="" id="{960769F4-02E9-4835-9A8A-DAFEE851E9C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67" name="Line 431">
                        <a:extLst>
                          <a:ext uri="{FF2B5EF4-FFF2-40B4-BE49-F238E27FC236}">
                            <a16:creationId xmlns:a16="http://schemas.microsoft.com/office/drawing/2014/main" xmlns="" id="{58811EA6-1577-45D1-91C9-433AA54281E9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68" name="Line 432">
                        <a:extLst>
                          <a:ext uri="{FF2B5EF4-FFF2-40B4-BE49-F238E27FC236}">
                            <a16:creationId xmlns:a16="http://schemas.microsoft.com/office/drawing/2014/main" xmlns="" id="{358F1714-317D-45D2-9399-471725F81206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69" name="Line 433">
                        <a:extLst>
                          <a:ext uri="{FF2B5EF4-FFF2-40B4-BE49-F238E27FC236}">
                            <a16:creationId xmlns:a16="http://schemas.microsoft.com/office/drawing/2014/main" xmlns="" id="{D41F0557-D0A0-4C16-8F5F-6F714A07C683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70" name="Line 434">
                        <a:extLst>
                          <a:ext uri="{FF2B5EF4-FFF2-40B4-BE49-F238E27FC236}">
                            <a16:creationId xmlns:a16="http://schemas.microsoft.com/office/drawing/2014/main" xmlns="" id="{3F0A2CF6-3331-4F64-852F-F9F623AFFC4F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71" name="Line 435">
                        <a:extLst>
                          <a:ext uri="{FF2B5EF4-FFF2-40B4-BE49-F238E27FC236}">
                            <a16:creationId xmlns:a16="http://schemas.microsoft.com/office/drawing/2014/main" xmlns="" id="{3240C3DB-C918-4D35-8325-3C16F7BF51D4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4772" name="Group 436">
                      <a:extLst>
                        <a:ext uri="{FF2B5EF4-FFF2-40B4-BE49-F238E27FC236}">
                          <a16:creationId xmlns:a16="http://schemas.microsoft.com/office/drawing/2014/main" xmlns="" id="{B1FE92B6-2483-4940-BFF9-B366E6934C01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112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773" name="Rectangle 437">
                        <a:extLst>
                          <a:ext uri="{FF2B5EF4-FFF2-40B4-BE49-F238E27FC236}">
                            <a16:creationId xmlns:a16="http://schemas.microsoft.com/office/drawing/2014/main" xmlns="" id="{FA8AC91A-3371-482C-BBA5-B68B323B549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74" name="Line 438">
                        <a:extLst>
                          <a:ext uri="{FF2B5EF4-FFF2-40B4-BE49-F238E27FC236}">
                            <a16:creationId xmlns:a16="http://schemas.microsoft.com/office/drawing/2014/main" xmlns="" id="{AA05B95B-EE3B-414B-9CFF-216125E0B614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75" name="Line 439">
                        <a:extLst>
                          <a:ext uri="{FF2B5EF4-FFF2-40B4-BE49-F238E27FC236}">
                            <a16:creationId xmlns:a16="http://schemas.microsoft.com/office/drawing/2014/main" xmlns="" id="{C453D39B-1C00-4C25-A38E-4ED6895D40A9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76" name="Line 440">
                        <a:extLst>
                          <a:ext uri="{FF2B5EF4-FFF2-40B4-BE49-F238E27FC236}">
                            <a16:creationId xmlns:a16="http://schemas.microsoft.com/office/drawing/2014/main" xmlns="" id="{A6AE4604-29CF-442B-A62A-86852F20F4B8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77" name="Line 441">
                        <a:extLst>
                          <a:ext uri="{FF2B5EF4-FFF2-40B4-BE49-F238E27FC236}">
                            <a16:creationId xmlns:a16="http://schemas.microsoft.com/office/drawing/2014/main" xmlns="" id="{63149E50-F241-416C-B3F4-427201032772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78" name="Line 442">
                        <a:extLst>
                          <a:ext uri="{FF2B5EF4-FFF2-40B4-BE49-F238E27FC236}">
                            <a16:creationId xmlns:a16="http://schemas.microsoft.com/office/drawing/2014/main" xmlns="" id="{7A7BE949-E7E8-470F-B279-6FE1F52E4C2E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4779" name="Group 443">
                      <a:extLst>
                        <a:ext uri="{FF2B5EF4-FFF2-40B4-BE49-F238E27FC236}">
                          <a16:creationId xmlns:a16="http://schemas.microsoft.com/office/drawing/2014/main" xmlns="" id="{73562A58-D7DA-4851-9CA0-944BE5A9C340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00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780" name="Rectangle 444">
                        <a:extLst>
                          <a:ext uri="{FF2B5EF4-FFF2-40B4-BE49-F238E27FC236}">
                            <a16:creationId xmlns:a16="http://schemas.microsoft.com/office/drawing/2014/main" xmlns="" id="{E27B03B1-16D4-424F-9365-604309A3B31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81" name="Line 445">
                        <a:extLst>
                          <a:ext uri="{FF2B5EF4-FFF2-40B4-BE49-F238E27FC236}">
                            <a16:creationId xmlns:a16="http://schemas.microsoft.com/office/drawing/2014/main" xmlns="" id="{C166B6EE-6EC1-4E48-B205-642797D114E5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82" name="Line 446">
                        <a:extLst>
                          <a:ext uri="{FF2B5EF4-FFF2-40B4-BE49-F238E27FC236}">
                            <a16:creationId xmlns:a16="http://schemas.microsoft.com/office/drawing/2014/main" xmlns="" id="{06A337DB-B41D-4937-B8C8-CC2FCCEAE0E8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83" name="Line 447">
                        <a:extLst>
                          <a:ext uri="{FF2B5EF4-FFF2-40B4-BE49-F238E27FC236}">
                            <a16:creationId xmlns:a16="http://schemas.microsoft.com/office/drawing/2014/main" xmlns="" id="{8E7CBAA1-A093-48E3-B7EF-27B0A3B2C69E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84" name="Line 448">
                        <a:extLst>
                          <a:ext uri="{FF2B5EF4-FFF2-40B4-BE49-F238E27FC236}">
                            <a16:creationId xmlns:a16="http://schemas.microsoft.com/office/drawing/2014/main" xmlns="" id="{6104FDD8-584C-4B7C-AE72-495ABD983C25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85" name="Line 449">
                        <a:extLst>
                          <a:ext uri="{FF2B5EF4-FFF2-40B4-BE49-F238E27FC236}">
                            <a16:creationId xmlns:a16="http://schemas.microsoft.com/office/drawing/2014/main" xmlns="" id="{BA77C848-CB77-4F63-84ED-E9A974A88F17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4786" name="Group 450">
                      <a:extLst>
                        <a:ext uri="{FF2B5EF4-FFF2-40B4-BE49-F238E27FC236}">
                          <a16:creationId xmlns:a16="http://schemas.microsoft.com/office/drawing/2014/main" xmlns="" id="{0AC412E4-B3A1-4150-9903-2CA08DED7B10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88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787" name="Rectangle 451">
                        <a:extLst>
                          <a:ext uri="{FF2B5EF4-FFF2-40B4-BE49-F238E27FC236}">
                            <a16:creationId xmlns:a16="http://schemas.microsoft.com/office/drawing/2014/main" xmlns="" id="{381FBFD1-F1E8-466F-B883-0313D41A930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88" name="Line 452">
                        <a:extLst>
                          <a:ext uri="{FF2B5EF4-FFF2-40B4-BE49-F238E27FC236}">
                            <a16:creationId xmlns:a16="http://schemas.microsoft.com/office/drawing/2014/main" xmlns="" id="{8F63D8B4-2268-441A-BFCE-D3DDFE8B457E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89" name="Line 453">
                        <a:extLst>
                          <a:ext uri="{FF2B5EF4-FFF2-40B4-BE49-F238E27FC236}">
                            <a16:creationId xmlns:a16="http://schemas.microsoft.com/office/drawing/2014/main" xmlns="" id="{E464AA88-667D-45B9-9428-85D6E228DFC7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90" name="Line 454">
                        <a:extLst>
                          <a:ext uri="{FF2B5EF4-FFF2-40B4-BE49-F238E27FC236}">
                            <a16:creationId xmlns:a16="http://schemas.microsoft.com/office/drawing/2014/main" xmlns="" id="{83D12E60-986E-411B-B4DB-72F838414ECE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91" name="Line 455">
                        <a:extLst>
                          <a:ext uri="{FF2B5EF4-FFF2-40B4-BE49-F238E27FC236}">
                            <a16:creationId xmlns:a16="http://schemas.microsoft.com/office/drawing/2014/main" xmlns="" id="{159839DD-E8BF-4343-BFD3-EFCD18D0794F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92" name="Line 456">
                        <a:extLst>
                          <a:ext uri="{FF2B5EF4-FFF2-40B4-BE49-F238E27FC236}">
                            <a16:creationId xmlns:a16="http://schemas.microsoft.com/office/drawing/2014/main" xmlns="" id="{EBAB8E49-F73B-4E9E-925B-8EB21F990A5A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4793" name="Group 457">
                      <a:extLst>
                        <a:ext uri="{FF2B5EF4-FFF2-40B4-BE49-F238E27FC236}">
                          <a16:creationId xmlns:a16="http://schemas.microsoft.com/office/drawing/2014/main" xmlns="" id="{C5FEBA2C-C529-4B47-8335-3225F0EFA67A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976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794" name="Rectangle 458">
                        <a:extLst>
                          <a:ext uri="{FF2B5EF4-FFF2-40B4-BE49-F238E27FC236}">
                            <a16:creationId xmlns:a16="http://schemas.microsoft.com/office/drawing/2014/main" xmlns="" id="{0C986DDD-C083-474D-848F-1F896D87ACE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95" name="Line 459">
                        <a:extLst>
                          <a:ext uri="{FF2B5EF4-FFF2-40B4-BE49-F238E27FC236}">
                            <a16:creationId xmlns:a16="http://schemas.microsoft.com/office/drawing/2014/main" xmlns="" id="{3C7B3614-F962-43A3-8343-30C86AD0B1CC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96" name="Line 460">
                        <a:extLst>
                          <a:ext uri="{FF2B5EF4-FFF2-40B4-BE49-F238E27FC236}">
                            <a16:creationId xmlns:a16="http://schemas.microsoft.com/office/drawing/2014/main" xmlns="" id="{EC5B55C1-1C45-486E-AE2E-AEB4AE1A0693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97" name="Line 461">
                        <a:extLst>
                          <a:ext uri="{FF2B5EF4-FFF2-40B4-BE49-F238E27FC236}">
                            <a16:creationId xmlns:a16="http://schemas.microsoft.com/office/drawing/2014/main" xmlns="" id="{C07AA0C3-4062-4A83-A12C-657A471EFFE4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98" name="Line 462">
                        <a:extLst>
                          <a:ext uri="{FF2B5EF4-FFF2-40B4-BE49-F238E27FC236}">
                            <a16:creationId xmlns:a16="http://schemas.microsoft.com/office/drawing/2014/main" xmlns="" id="{99351BA4-E65B-4C1B-AC20-CFE71A3F47A6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99" name="Line 463">
                        <a:extLst>
                          <a:ext uri="{FF2B5EF4-FFF2-40B4-BE49-F238E27FC236}">
                            <a16:creationId xmlns:a16="http://schemas.microsoft.com/office/drawing/2014/main" xmlns="" id="{854A255B-F8C0-43FB-8F9F-4E38D316AFF1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4800" name="Group 464">
                      <a:extLst>
                        <a:ext uri="{FF2B5EF4-FFF2-40B4-BE49-F238E27FC236}">
                          <a16:creationId xmlns:a16="http://schemas.microsoft.com/office/drawing/2014/main" xmlns="" id="{FDB8C804-E7F5-4384-8841-4491FBF251FF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64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801" name="Rectangle 465">
                        <a:extLst>
                          <a:ext uri="{FF2B5EF4-FFF2-40B4-BE49-F238E27FC236}">
                            <a16:creationId xmlns:a16="http://schemas.microsoft.com/office/drawing/2014/main" xmlns="" id="{F1891154-29E0-47C0-91D3-D35C3CE1120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02" name="Line 466">
                        <a:extLst>
                          <a:ext uri="{FF2B5EF4-FFF2-40B4-BE49-F238E27FC236}">
                            <a16:creationId xmlns:a16="http://schemas.microsoft.com/office/drawing/2014/main" xmlns="" id="{2AE1D24A-8D0F-4636-BEB9-C2180803C4D5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03" name="Line 467">
                        <a:extLst>
                          <a:ext uri="{FF2B5EF4-FFF2-40B4-BE49-F238E27FC236}">
                            <a16:creationId xmlns:a16="http://schemas.microsoft.com/office/drawing/2014/main" xmlns="" id="{EB6C2299-5C22-4B55-BF66-20D48D7A1F69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04" name="Line 468">
                        <a:extLst>
                          <a:ext uri="{FF2B5EF4-FFF2-40B4-BE49-F238E27FC236}">
                            <a16:creationId xmlns:a16="http://schemas.microsoft.com/office/drawing/2014/main" xmlns="" id="{14934157-205D-41E6-811F-C06DDC131406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05" name="Line 469">
                        <a:extLst>
                          <a:ext uri="{FF2B5EF4-FFF2-40B4-BE49-F238E27FC236}">
                            <a16:creationId xmlns:a16="http://schemas.microsoft.com/office/drawing/2014/main" xmlns="" id="{7C1553FA-F14B-4AD2-839E-B96F66E24014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06" name="Line 470">
                        <a:extLst>
                          <a:ext uri="{FF2B5EF4-FFF2-40B4-BE49-F238E27FC236}">
                            <a16:creationId xmlns:a16="http://schemas.microsoft.com/office/drawing/2014/main" xmlns="" id="{2F790FC8-ADDA-47C1-A3D9-B065185AB452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4807" name="Group 471">
                      <a:extLst>
                        <a:ext uri="{FF2B5EF4-FFF2-40B4-BE49-F238E27FC236}">
                          <a16:creationId xmlns:a16="http://schemas.microsoft.com/office/drawing/2014/main" xmlns="" id="{D79A41A9-EB16-445D-947C-92510A5DB2D4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552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808" name="Rectangle 472">
                        <a:extLst>
                          <a:ext uri="{FF2B5EF4-FFF2-40B4-BE49-F238E27FC236}">
                            <a16:creationId xmlns:a16="http://schemas.microsoft.com/office/drawing/2014/main" xmlns="" id="{0E17BA6F-3EC1-47CF-BA9D-55D4603D422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09" name="Line 473">
                        <a:extLst>
                          <a:ext uri="{FF2B5EF4-FFF2-40B4-BE49-F238E27FC236}">
                            <a16:creationId xmlns:a16="http://schemas.microsoft.com/office/drawing/2014/main" xmlns="" id="{D9707F67-27E2-454E-9C5C-AAF458751D53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10" name="Line 474">
                        <a:extLst>
                          <a:ext uri="{FF2B5EF4-FFF2-40B4-BE49-F238E27FC236}">
                            <a16:creationId xmlns:a16="http://schemas.microsoft.com/office/drawing/2014/main" xmlns="" id="{A78D0986-00B1-4081-8FEE-CB4C4B79AD96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11" name="Line 475">
                        <a:extLst>
                          <a:ext uri="{FF2B5EF4-FFF2-40B4-BE49-F238E27FC236}">
                            <a16:creationId xmlns:a16="http://schemas.microsoft.com/office/drawing/2014/main" xmlns="" id="{06179ED1-906D-4096-912B-D76EE984C25C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12" name="Line 476">
                        <a:extLst>
                          <a:ext uri="{FF2B5EF4-FFF2-40B4-BE49-F238E27FC236}">
                            <a16:creationId xmlns:a16="http://schemas.microsoft.com/office/drawing/2014/main" xmlns="" id="{E349C4D0-0E84-44FD-A94E-0B04C9D94A9F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13" name="Line 477">
                        <a:extLst>
                          <a:ext uri="{FF2B5EF4-FFF2-40B4-BE49-F238E27FC236}">
                            <a16:creationId xmlns:a16="http://schemas.microsoft.com/office/drawing/2014/main" xmlns="" id="{AA3954BD-2821-492F-B5F6-32A3EB8E9EC3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4814" name="Line 478">
                      <a:extLst>
                        <a:ext uri="{FF2B5EF4-FFF2-40B4-BE49-F238E27FC236}">
                          <a16:creationId xmlns:a16="http://schemas.microsoft.com/office/drawing/2014/main" xmlns="" id="{CA5AEF28-0C00-4D6F-A50D-EB0E1FF2038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152"/>
                      <a:ext cx="3168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815" name="Line 479">
                      <a:extLst>
                        <a:ext uri="{FF2B5EF4-FFF2-40B4-BE49-F238E27FC236}">
                          <a16:creationId xmlns:a16="http://schemas.microsoft.com/office/drawing/2014/main" xmlns="" id="{754DBF5B-5CE9-4325-A784-C62D1269C2B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152"/>
                      <a:ext cx="0" cy="24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816" name="Line 480">
                      <a:extLst>
                        <a:ext uri="{FF2B5EF4-FFF2-40B4-BE49-F238E27FC236}">
                          <a16:creationId xmlns:a16="http://schemas.microsoft.com/office/drawing/2014/main" xmlns="" id="{13AB9A09-AA5F-4A5B-971B-45469E488B8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840" y="1152"/>
                      <a:ext cx="0" cy="24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4817" name="Group 481">
                    <a:extLst>
                      <a:ext uri="{FF2B5EF4-FFF2-40B4-BE49-F238E27FC236}">
                        <a16:creationId xmlns:a16="http://schemas.microsoft.com/office/drawing/2014/main" xmlns="" id="{36C3D24A-A47F-4A0C-945E-65F090D925F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344" y="1605"/>
                    <a:ext cx="3168" cy="251"/>
                    <a:chOff x="672" y="1152"/>
                    <a:chExt cx="3168" cy="240"/>
                  </a:xfrm>
                </p:grpSpPr>
                <p:grpSp>
                  <p:nvGrpSpPr>
                    <p:cNvPr id="14818" name="Group 482">
                      <a:extLst>
                        <a:ext uri="{FF2B5EF4-FFF2-40B4-BE49-F238E27FC236}">
                          <a16:creationId xmlns:a16="http://schemas.microsoft.com/office/drawing/2014/main" xmlns="" id="{DAA075AD-4488-4874-8212-E8399F6C8597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819" name="Rectangle 483">
                        <a:extLst>
                          <a:ext uri="{FF2B5EF4-FFF2-40B4-BE49-F238E27FC236}">
                            <a16:creationId xmlns:a16="http://schemas.microsoft.com/office/drawing/2014/main" xmlns="" id="{C05AEE62-1EAE-4C1D-9F56-B87ED95A682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20" name="Line 484">
                        <a:extLst>
                          <a:ext uri="{FF2B5EF4-FFF2-40B4-BE49-F238E27FC236}">
                            <a16:creationId xmlns:a16="http://schemas.microsoft.com/office/drawing/2014/main" xmlns="" id="{7D342F7E-EE3F-48E8-98DE-79068458F555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21" name="Line 485">
                        <a:extLst>
                          <a:ext uri="{FF2B5EF4-FFF2-40B4-BE49-F238E27FC236}">
                            <a16:creationId xmlns:a16="http://schemas.microsoft.com/office/drawing/2014/main" xmlns="" id="{71024C3A-E370-4C35-B0E9-7A0ACE5F9760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22" name="Line 486">
                        <a:extLst>
                          <a:ext uri="{FF2B5EF4-FFF2-40B4-BE49-F238E27FC236}">
                            <a16:creationId xmlns:a16="http://schemas.microsoft.com/office/drawing/2014/main" xmlns="" id="{35BE80FA-EF82-44CD-B2C0-3E910B24B604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23" name="Line 487">
                        <a:extLst>
                          <a:ext uri="{FF2B5EF4-FFF2-40B4-BE49-F238E27FC236}">
                            <a16:creationId xmlns:a16="http://schemas.microsoft.com/office/drawing/2014/main" xmlns="" id="{DDD0F439-098B-4E3C-98B7-4A39503FA95A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24" name="Line 488">
                        <a:extLst>
                          <a:ext uri="{FF2B5EF4-FFF2-40B4-BE49-F238E27FC236}">
                            <a16:creationId xmlns:a16="http://schemas.microsoft.com/office/drawing/2014/main" xmlns="" id="{80747A70-9B55-4023-BE4E-F5604C3FBFDB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4825" name="Group 489">
                      <a:extLst>
                        <a:ext uri="{FF2B5EF4-FFF2-40B4-BE49-F238E27FC236}">
                          <a16:creationId xmlns:a16="http://schemas.microsoft.com/office/drawing/2014/main" xmlns="" id="{82307256-E746-49BD-9CD4-4EE3E6D6F9AF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60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826" name="Rectangle 490">
                        <a:extLst>
                          <a:ext uri="{FF2B5EF4-FFF2-40B4-BE49-F238E27FC236}">
                            <a16:creationId xmlns:a16="http://schemas.microsoft.com/office/drawing/2014/main" xmlns="" id="{615AE309-B0D2-4D6B-94F0-B70487D5D99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27" name="Line 491">
                        <a:extLst>
                          <a:ext uri="{FF2B5EF4-FFF2-40B4-BE49-F238E27FC236}">
                            <a16:creationId xmlns:a16="http://schemas.microsoft.com/office/drawing/2014/main" xmlns="" id="{53EF88FC-1C42-4F8D-BB57-EE7D3925380B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28" name="Line 492">
                        <a:extLst>
                          <a:ext uri="{FF2B5EF4-FFF2-40B4-BE49-F238E27FC236}">
                            <a16:creationId xmlns:a16="http://schemas.microsoft.com/office/drawing/2014/main" xmlns="" id="{B6304CB6-3DA3-4083-8CDD-785103E19BD5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29" name="Line 493">
                        <a:extLst>
                          <a:ext uri="{FF2B5EF4-FFF2-40B4-BE49-F238E27FC236}">
                            <a16:creationId xmlns:a16="http://schemas.microsoft.com/office/drawing/2014/main" xmlns="" id="{7B85F6F3-94B6-4B53-874C-89845274E67C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30" name="Line 494">
                        <a:extLst>
                          <a:ext uri="{FF2B5EF4-FFF2-40B4-BE49-F238E27FC236}">
                            <a16:creationId xmlns:a16="http://schemas.microsoft.com/office/drawing/2014/main" xmlns="" id="{A80359F0-08BB-428D-A0F0-D8F9AD81272B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31" name="Line 495">
                        <a:extLst>
                          <a:ext uri="{FF2B5EF4-FFF2-40B4-BE49-F238E27FC236}">
                            <a16:creationId xmlns:a16="http://schemas.microsoft.com/office/drawing/2014/main" xmlns="" id="{1D5FD9EA-1B4A-4D68-9B97-9A6837AAFDE4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4832" name="Group 496">
                      <a:extLst>
                        <a:ext uri="{FF2B5EF4-FFF2-40B4-BE49-F238E27FC236}">
                          <a16:creationId xmlns:a16="http://schemas.microsoft.com/office/drawing/2014/main" xmlns="" id="{E710D3A3-26D4-4C63-B44A-B296888C2DEA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248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833" name="Rectangle 497">
                        <a:extLst>
                          <a:ext uri="{FF2B5EF4-FFF2-40B4-BE49-F238E27FC236}">
                            <a16:creationId xmlns:a16="http://schemas.microsoft.com/office/drawing/2014/main" xmlns="" id="{D590C618-1796-4E90-B26C-C10D17F0C56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34" name="Line 498">
                        <a:extLst>
                          <a:ext uri="{FF2B5EF4-FFF2-40B4-BE49-F238E27FC236}">
                            <a16:creationId xmlns:a16="http://schemas.microsoft.com/office/drawing/2014/main" xmlns="" id="{603205DC-F251-4493-AA71-99C6F91BACE7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35" name="Line 499">
                        <a:extLst>
                          <a:ext uri="{FF2B5EF4-FFF2-40B4-BE49-F238E27FC236}">
                            <a16:creationId xmlns:a16="http://schemas.microsoft.com/office/drawing/2014/main" xmlns="" id="{3247D9D0-6652-4D5A-B1D7-EA5ECA5FCE2A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36" name="Line 500">
                        <a:extLst>
                          <a:ext uri="{FF2B5EF4-FFF2-40B4-BE49-F238E27FC236}">
                            <a16:creationId xmlns:a16="http://schemas.microsoft.com/office/drawing/2014/main" xmlns="" id="{7C6A172D-4754-4535-8BA4-AC07AC495867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37" name="Line 501">
                        <a:extLst>
                          <a:ext uri="{FF2B5EF4-FFF2-40B4-BE49-F238E27FC236}">
                            <a16:creationId xmlns:a16="http://schemas.microsoft.com/office/drawing/2014/main" xmlns="" id="{7F70596E-5D06-43DE-9BA4-D8DDB7817DDF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38" name="Line 502">
                        <a:extLst>
                          <a:ext uri="{FF2B5EF4-FFF2-40B4-BE49-F238E27FC236}">
                            <a16:creationId xmlns:a16="http://schemas.microsoft.com/office/drawing/2014/main" xmlns="" id="{7B509EC8-6D73-4F00-99C1-0DCB9B00373F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4839" name="Group 503">
                      <a:extLst>
                        <a:ext uri="{FF2B5EF4-FFF2-40B4-BE49-F238E27FC236}">
                          <a16:creationId xmlns:a16="http://schemas.microsoft.com/office/drawing/2014/main" xmlns="" id="{AF8F6A10-5C05-4C20-A814-06AEA7A298A4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536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840" name="Rectangle 504">
                        <a:extLst>
                          <a:ext uri="{FF2B5EF4-FFF2-40B4-BE49-F238E27FC236}">
                            <a16:creationId xmlns:a16="http://schemas.microsoft.com/office/drawing/2014/main" xmlns="" id="{63CCE7CD-BE19-4937-A0DC-51E4488B228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41" name="Line 505">
                        <a:extLst>
                          <a:ext uri="{FF2B5EF4-FFF2-40B4-BE49-F238E27FC236}">
                            <a16:creationId xmlns:a16="http://schemas.microsoft.com/office/drawing/2014/main" xmlns="" id="{EF64FF65-2CA5-4085-B824-2B872C2DE7C1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42" name="Line 506">
                        <a:extLst>
                          <a:ext uri="{FF2B5EF4-FFF2-40B4-BE49-F238E27FC236}">
                            <a16:creationId xmlns:a16="http://schemas.microsoft.com/office/drawing/2014/main" xmlns="" id="{45499941-0833-4E8A-A754-FA2C4CA2E9C3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43" name="Line 507">
                        <a:extLst>
                          <a:ext uri="{FF2B5EF4-FFF2-40B4-BE49-F238E27FC236}">
                            <a16:creationId xmlns:a16="http://schemas.microsoft.com/office/drawing/2014/main" xmlns="" id="{4874C0E7-0BA9-428E-98F5-8A0693DFF6DA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44" name="Line 508">
                        <a:extLst>
                          <a:ext uri="{FF2B5EF4-FFF2-40B4-BE49-F238E27FC236}">
                            <a16:creationId xmlns:a16="http://schemas.microsoft.com/office/drawing/2014/main" xmlns="" id="{5C0702E0-AB9D-4B5A-8B0D-924C69CCBEAD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45" name="Line 509">
                        <a:extLst>
                          <a:ext uri="{FF2B5EF4-FFF2-40B4-BE49-F238E27FC236}">
                            <a16:creationId xmlns:a16="http://schemas.microsoft.com/office/drawing/2014/main" xmlns="" id="{15B1C919-41A8-497E-8F7D-19D20ACDC006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4846" name="Group 510">
                      <a:extLst>
                        <a:ext uri="{FF2B5EF4-FFF2-40B4-BE49-F238E27FC236}">
                          <a16:creationId xmlns:a16="http://schemas.microsoft.com/office/drawing/2014/main" xmlns="" id="{C6FD6B7E-9D18-4518-87F9-26517C962492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24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847" name="Rectangle 511">
                        <a:extLst>
                          <a:ext uri="{FF2B5EF4-FFF2-40B4-BE49-F238E27FC236}">
                            <a16:creationId xmlns:a16="http://schemas.microsoft.com/office/drawing/2014/main" xmlns="" id="{55A9FBA0-7EF7-4BEF-A58C-0F0A4E5BDAF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48" name="Line 512">
                        <a:extLst>
                          <a:ext uri="{FF2B5EF4-FFF2-40B4-BE49-F238E27FC236}">
                            <a16:creationId xmlns:a16="http://schemas.microsoft.com/office/drawing/2014/main" xmlns="" id="{A680A4E8-AA88-42B5-A33D-926B65F9845C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49" name="Line 513">
                        <a:extLst>
                          <a:ext uri="{FF2B5EF4-FFF2-40B4-BE49-F238E27FC236}">
                            <a16:creationId xmlns:a16="http://schemas.microsoft.com/office/drawing/2014/main" xmlns="" id="{3471E6C6-D3E1-4B46-8602-AD39F01C2711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50" name="Line 514">
                        <a:extLst>
                          <a:ext uri="{FF2B5EF4-FFF2-40B4-BE49-F238E27FC236}">
                            <a16:creationId xmlns:a16="http://schemas.microsoft.com/office/drawing/2014/main" xmlns="" id="{F95E1168-82B6-4A13-BA83-B3BCE8382993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51" name="Line 515">
                        <a:extLst>
                          <a:ext uri="{FF2B5EF4-FFF2-40B4-BE49-F238E27FC236}">
                            <a16:creationId xmlns:a16="http://schemas.microsoft.com/office/drawing/2014/main" xmlns="" id="{92974853-8A9B-4F1F-925C-9E3BE3B327D6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52" name="Line 516">
                        <a:extLst>
                          <a:ext uri="{FF2B5EF4-FFF2-40B4-BE49-F238E27FC236}">
                            <a16:creationId xmlns:a16="http://schemas.microsoft.com/office/drawing/2014/main" xmlns="" id="{60D90DAC-EF1A-46F5-BFCB-25599080BADA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4853" name="Group 517">
                      <a:extLst>
                        <a:ext uri="{FF2B5EF4-FFF2-40B4-BE49-F238E27FC236}">
                          <a16:creationId xmlns:a16="http://schemas.microsoft.com/office/drawing/2014/main" xmlns="" id="{07714360-CA2C-40AD-8999-EF10C9E44521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112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854" name="Rectangle 518">
                        <a:extLst>
                          <a:ext uri="{FF2B5EF4-FFF2-40B4-BE49-F238E27FC236}">
                            <a16:creationId xmlns:a16="http://schemas.microsoft.com/office/drawing/2014/main" xmlns="" id="{C568C7CF-2F06-476D-8458-47A9F4858AD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55" name="Line 519">
                        <a:extLst>
                          <a:ext uri="{FF2B5EF4-FFF2-40B4-BE49-F238E27FC236}">
                            <a16:creationId xmlns:a16="http://schemas.microsoft.com/office/drawing/2014/main" xmlns="" id="{F318DD50-30C0-4A5E-BF36-34614D316B64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56" name="Line 520">
                        <a:extLst>
                          <a:ext uri="{FF2B5EF4-FFF2-40B4-BE49-F238E27FC236}">
                            <a16:creationId xmlns:a16="http://schemas.microsoft.com/office/drawing/2014/main" xmlns="" id="{55A743AC-7F85-41CB-85B7-323B9F2B0208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57" name="Line 521">
                        <a:extLst>
                          <a:ext uri="{FF2B5EF4-FFF2-40B4-BE49-F238E27FC236}">
                            <a16:creationId xmlns:a16="http://schemas.microsoft.com/office/drawing/2014/main" xmlns="" id="{9AA58EBF-2ECA-4FCE-990F-B8D482728E67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58" name="Line 522">
                        <a:extLst>
                          <a:ext uri="{FF2B5EF4-FFF2-40B4-BE49-F238E27FC236}">
                            <a16:creationId xmlns:a16="http://schemas.microsoft.com/office/drawing/2014/main" xmlns="" id="{0C377E35-E316-4761-AA89-167BAF217E6D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59" name="Line 523">
                        <a:extLst>
                          <a:ext uri="{FF2B5EF4-FFF2-40B4-BE49-F238E27FC236}">
                            <a16:creationId xmlns:a16="http://schemas.microsoft.com/office/drawing/2014/main" xmlns="" id="{1F955D86-7747-4334-93C3-41B779EBF913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4860" name="Group 524">
                      <a:extLst>
                        <a:ext uri="{FF2B5EF4-FFF2-40B4-BE49-F238E27FC236}">
                          <a16:creationId xmlns:a16="http://schemas.microsoft.com/office/drawing/2014/main" xmlns="" id="{76F1B060-DB1D-48B0-948E-86FC024B3F2F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00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861" name="Rectangle 525">
                        <a:extLst>
                          <a:ext uri="{FF2B5EF4-FFF2-40B4-BE49-F238E27FC236}">
                            <a16:creationId xmlns:a16="http://schemas.microsoft.com/office/drawing/2014/main" xmlns="" id="{D55F2444-2D61-4E00-9C75-E0DD4ADECA0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62" name="Line 526">
                        <a:extLst>
                          <a:ext uri="{FF2B5EF4-FFF2-40B4-BE49-F238E27FC236}">
                            <a16:creationId xmlns:a16="http://schemas.microsoft.com/office/drawing/2014/main" xmlns="" id="{9B9423A1-5199-4C8A-8A34-8BEF3F168722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63" name="Line 527">
                        <a:extLst>
                          <a:ext uri="{FF2B5EF4-FFF2-40B4-BE49-F238E27FC236}">
                            <a16:creationId xmlns:a16="http://schemas.microsoft.com/office/drawing/2014/main" xmlns="" id="{D01E01CC-1D76-404E-9E9A-3E3CB067FE34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64" name="Line 528">
                        <a:extLst>
                          <a:ext uri="{FF2B5EF4-FFF2-40B4-BE49-F238E27FC236}">
                            <a16:creationId xmlns:a16="http://schemas.microsoft.com/office/drawing/2014/main" xmlns="" id="{52A889D8-328E-40E7-8982-222CA610A6DB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65" name="Line 529">
                        <a:extLst>
                          <a:ext uri="{FF2B5EF4-FFF2-40B4-BE49-F238E27FC236}">
                            <a16:creationId xmlns:a16="http://schemas.microsoft.com/office/drawing/2014/main" xmlns="" id="{5AAA4E64-4C7B-43BA-8AC9-5DE6BC5C8C5E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66" name="Line 530">
                        <a:extLst>
                          <a:ext uri="{FF2B5EF4-FFF2-40B4-BE49-F238E27FC236}">
                            <a16:creationId xmlns:a16="http://schemas.microsoft.com/office/drawing/2014/main" xmlns="" id="{FAD1B76B-A0BA-4F12-A449-E379C0A75AD5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4867" name="Group 531">
                      <a:extLst>
                        <a:ext uri="{FF2B5EF4-FFF2-40B4-BE49-F238E27FC236}">
                          <a16:creationId xmlns:a16="http://schemas.microsoft.com/office/drawing/2014/main" xmlns="" id="{4F8BCA18-DA2A-4134-B1D2-6E3F6F5F85DB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88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868" name="Rectangle 532">
                        <a:extLst>
                          <a:ext uri="{FF2B5EF4-FFF2-40B4-BE49-F238E27FC236}">
                            <a16:creationId xmlns:a16="http://schemas.microsoft.com/office/drawing/2014/main" xmlns="" id="{F149AA22-6444-4853-8927-B71B67269B8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69" name="Line 533">
                        <a:extLst>
                          <a:ext uri="{FF2B5EF4-FFF2-40B4-BE49-F238E27FC236}">
                            <a16:creationId xmlns:a16="http://schemas.microsoft.com/office/drawing/2014/main" xmlns="" id="{E18736D1-9EF5-432D-884D-CE6250F9C226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70" name="Line 534">
                        <a:extLst>
                          <a:ext uri="{FF2B5EF4-FFF2-40B4-BE49-F238E27FC236}">
                            <a16:creationId xmlns:a16="http://schemas.microsoft.com/office/drawing/2014/main" xmlns="" id="{5FE5B71D-5236-4661-9F28-63F2481AB0D4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71" name="Line 535">
                        <a:extLst>
                          <a:ext uri="{FF2B5EF4-FFF2-40B4-BE49-F238E27FC236}">
                            <a16:creationId xmlns:a16="http://schemas.microsoft.com/office/drawing/2014/main" xmlns="" id="{47CD277B-33AF-4EDC-B616-18C924DA028A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72" name="Line 536">
                        <a:extLst>
                          <a:ext uri="{FF2B5EF4-FFF2-40B4-BE49-F238E27FC236}">
                            <a16:creationId xmlns:a16="http://schemas.microsoft.com/office/drawing/2014/main" xmlns="" id="{239DF414-1E89-498C-9BCD-5B2FA89FC1DB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73" name="Line 537">
                        <a:extLst>
                          <a:ext uri="{FF2B5EF4-FFF2-40B4-BE49-F238E27FC236}">
                            <a16:creationId xmlns:a16="http://schemas.microsoft.com/office/drawing/2014/main" xmlns="" id="{BF2F49B2-D2C0-4330-B47B-3D2F19B5628D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4874" name="Group 538">
                      <a:extLst>
                        <a:ext uri="{FF2B5EF4-FFF2-40B4-BE49-F238E27FC236}">
                          <a16:creationId xmlns:a16="http://schemas.microsoft.com/office/drawing/2014/main" xmlns="" id="{59E0BE35-BAC2-402A-AA2B-84C0C85259A3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976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875" name="Rectangle 539">
                        <a:extLst>
                          <a:ext uri="{FF2B5EF4-FFF2-40B4-BE49-F238E27FC236}">
                            <a16:creationId xmlns:a16="http://schemas.microsoft.com/office/drawing/2014/main" xmlns="" id="{91914472-B30E-45A5-8D77-C49994C1259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76" name="Line 540">
                        <a:extLst>
                          <a:ext uri="{FF2B5EF4-FFF2-40B4-BE49-F238E27FC236}">
                            <a16:creationId xmlns:a16="http://schemas.microsoft.com/office/drawing/2014/main" xmlns="" id="{CC105846-CB46-4EEE-B02F-BB508417938D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77" name="Line 541">
                        <a:extLst>
                          <a:ext uri="{FF2B5EF4-FFF2-40B4-BE49-F238E27FC236}">
                            <a16:creationId xmlns:a16="http://schemas.microsoft.com/office/drawing/2014/main" xmlns="" id="{CC1DE258-0A5F-470B-B31F-F3DB55622993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78" name="Line 542">
                        <a:extLst>
                          <a:ext uri="{FF2B5EF4-FFF2-40B4-BE49-F238E27FC236}">
                            <a16:creationId xmlns:a16="http://schemas.microsoft.com/office/drawing/2014/main" xmlns="" id="{86C4FA39-E922-4DC0-AD8C-D6F29D80CB7D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79" name="Line 543">
                        <a:extLst>
                          <a:ext uri="{FF2B5EF4-FFF2-40B4-BE49-F238E27FC236}">
                            <a16:creationId xmlns:a16="http://schemas.microsoft.com/office/drawing/2014/main" xmlns="" id="{7B87A396-2896-4B6A-8A4B-063ECFFC8136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80" name="Line 544">
                        <a:extLst>
                          <a:ext uri="{FF2B5EF4-FFF2-40B4-BE49-F238E27FC236}">
                            <a16:creationId xmlns:a16="http://schemas.microsoft.com/office/drawing/2014/main" xmlns="" id="{2E7E9B7B-7B39-44BA-8CFA-E24DA3E768CA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4881" name="Group 545">
                      <a:extLst>
                        <a:ext uri="{FF2B5EF4-FFF2-40B4-BE49-F238E27FC236}">
                          <a16:creationId xmlns:a16="http://schemas.microsoft.com/office/drawing/2014/main" xmlns="" id="{7057422D-0375-4885-A592-FF56BE13A4F6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64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882" name="Rectangle 546">
                        <a:extLst>
                          <a:ext uri="{FF2B5EF4-FFF2-40B4-BE49-F238E27FC236}">
                            <a16:creationId xmlns:a16="http://schemas.microsoft.com/office/drawing/2014/main" xmlns="" id="{6B5650B2-D66F-4CEF-8AA4-36236AB9F57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83" name="Line 547">
                        <a:extLst>
                          <a:ext uri="{FF2B5EF4-FFF2-40B4-BE49-F238E27FC236}">
                            <a16:creationId xmlns:a16="http://schemas.microsoft.com/office/drawing/2014/main" xmlns="" id="{1E01EB85-D936-421A-BE09-893E9C76133A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84" name="Line 548">
                        <a:extLst>
                          <a:ext uri="{FF2B5EF4-FFF2-40B4-BE49-F238E27FC236}">
                            <a16:creationId xmlns:a16="http://schemas.microsoft.com/office/drawing/2014/main" xmlns="" id="{A120CCF9-8848-4FC6-91CE-B82C9CD77ADA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85" name="Line 549">
                        <a:extLst>
                          <a:ext uri="{FF2B5EF4-FFF2-40B4-BE49-F238E27FC236}">
                            <a16:creationId xmlns:a16="http://schemas.microsoft.com/office/drawing/2014/main" xmlns="" id="{DC8D70DB-8FF9-45B0-8777-AB50B9FEFD6E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86" name="Line 550">
                        <a:extLst>
                          <a:ext uri="{FF2B5EF4-FFF2-40B4-BE49-F238E27FC236}">
                            <a16:creationId xmlns:a16="http://schemas.microsoft.com/office/drawing/2014/main" xmlns="" id="{10500E45-5926-4734-9E18-CFE9B594A24C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87" name="Line 551">
                        <a:extLst>
                          <a:ext uri="{FF2B5EF4-FFF2-40B4-BE49-F238E27FC236}">
                            <a16:creationId xmlns:a16="http://schemas.microsoft.com/office/drawing/2014/main" xmlns="" id="{4AC5EA82-099C-4BCE-B99A-B8887E49B498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4888" name="Group 552">
                      <a:extLst>
                        <a:ext uri="{FF2B5EF4-FFF2-40B4-BE49-F238E27FC236}">
                          <a16:creationId xmlns:a16="http://schemas.microsoft.com/office/drawing/2014/main" xmlns="" id="{3138B0A9-7F12-43FD-B74D-FD636235A2BF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552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889" name="Rectangle 553">
                        <a:extLst>
                          <a:ext uri="{FF2B5EF4-FFF2-40B4-BE49-F238E27FC236}">
                            <a16:creationId xmlns:a16="http://schemas.microsoft.com/office/drawing/2014/main" xmlns="" id="{BBA3E69D-89AE-4696-8E5D-D5FA476FDB5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90" name="Line 554">
                        <a:extLst>
                          <a:ext uri="{FF2B5EF4-FFF2-40B4-BE49-F238E27FC236}">
                            <a16:creationId xmlns:a16="http://schemas.microsoft.com/office/drawing/2014/main" xmlns="" id="{34297C81-5E07-412A-A0DA-55805094D46B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91" name="Line 555">
                        <a:extLst>
                          <a:ext uri="{FF2B5EF4-FFF2-40B4-BE49-F238E27FC236}">
                            <a16:creationId xmlns:a16="http://schemas.microsoft.com/office/drawing/2014/main" xmlns="" id="{3F2E35AD-446D-4E4E-BB4D-FF2486027098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92" name="Line 556">
                        <a:extLst>
                          <a:ext uri="{FF2B5EF4-FFF2-40B4-BE49-F238E27FC236}">
                            <a16:creationId xmlns:a16="http://schemas.microsoft.com/office/drawing/2014/main" xmlns="" id="{97E24CB7-9FE6-418B-99C8-7BDB85402E95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93" name="Line 557">
                        <a:extLst>
                          <a:ext uri="{FF2B5EF4-FFF2-40B4-BE49-F238E27FC236}">
                            <a16:creationId xmlns:a16="http://schemas.microsoft.com/office/drawing/2014/main" xmlns="" id="{CBEC4D6E-B617-49D2-912A-3F05AF3128C2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94" name="Line 558">
                        <a:extLst>
                          <a:ext uri="{FF2B5EF4-FFF2-40B4-BE49-F238E27FC236}">
                            <a16:creationId xmlns:a16="http://schemas.microsoft.com/office/drawing/2014/main" xmlns="" id="{B53B81F0-F78C-4E60-A613-0ADCC16F06F2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4895" name="Line 559">
                      <a:extLst>
                        <a:ext uri="{FF2B5EF4-FFF2-40B4-BE49-F238E27FC236}">
                          <a16:creationId xmlns:a16="http://schemas.microsoft.com/office/drawing/2014/main" xmlns="" id="{D31546B7-D0B5-404F-BFD9-13107A54521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152"/>
                      <a:ext cx="3168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896" name="Line 560">
                      <a:extLst>
                        <a:ext uri="{FF2B5EF4-FFF2-40B4-BE49-F238E27FC236}">
                          <a16:creationId xmlns:a16="http://schemas.microsoft.com/office/drawing/2014/main" xmlns="" id="{7F0006FA-798B-4353-8C6B-52E5DE72CE7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152"/>
                      <a:ext cx="0" cy="24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897" name="Line 561">
                      <a:extLst>
                        <a:ext uri="{FF2B5EF4-FFF2-40B4-BE49-F238E27FC236}">
                          <a16:creationId xmlns:a16="http://schemas.microsoft.com/office/drawing/2014/main" xmlns="" id="{D5469442-7F5F-4921-8AB4-69E3DA2A6CD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840" y="1152"/>
                      <a:ext cx="0" cy="24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4898" name="Group 562">
                    <a:extLst>
                      <a:ext uri="{FF2B5EF4-FFF2-40B4-BE49-F238E27FC236}">
                        <a16:creationId xmlns:a16="http://schemas.microsoft.com/office/drawing/2014/main" xmlns="" id="{ADDDA4FE-020C-482C-951C-94534605C68D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344" y="1856"/>
                    <a:ext cx="3168" cy="251"/>
                    <a:chOff x="672" y="1152"/>
                    <a:chExt cx="3168" cy="240"/>
                  </a:xfrm>
                </p:grpSpPr>
                <p:grpSp>
                  <p:nvGrpSpPr>
                    <p:cNvPr id="14899" name="Group 563">
                      <a:extLst>
                        <a:ext uri="{FF2B5EF4-FFF2-40B4-BE49-F238E27FC236}">
                          <a16:creationId xmlns:a16="http://schemas.microsoft.com/office/drawing/2014/main" xmlns="" id="{ACFCD225-D6F9-4C89-ABF5-E00C5AAA9501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900" name="Rectangle 564">
                        <a:extLst>
                          <a:ext uri="{FF2B5EF4-FFF2-40B4-BE49-F238E27FC236}">
                            <a16:creationId xmlns:a16="http://schemas.microsoft.com/office/drawing/2014/main" xmlns="" id="{65A74401-75AB-4F9C-A6FA-4ABFC961ADD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01" name="Line 565">
                        <a:extLst>
                          <a:ext uri="{FF2B5EF4-FFF2-40B4-BE49-F238E27FC236}">
                            <a16:creationId xmlns:a16="http://schemas.microsoft.com/office/drawing/2014/main" xmlns="" id="{4D3C179C-94C9-43F1-BC04-325CAB0E2E69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02" name="Line 566">
                        <a:extLst>
                          <a:ext uri="{FF2B5EF4-FFF2-40B4-BE49-F238E27FC236}">
                            <a16:creationId xmlns:a16="http://schemas.microsoft.com/office/drawing/2014/main" xmlns="" id="{CFCA0931-3078-4CE0-81D9-726A23061FF8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03" name="Line 567">
                        <a:extLst>
                          <a:ext uri="{FF2B5EF4-FFF2-40B4-BE49-F238E27FC236}">
                            <a16:creationId xmlns:a16="http://schemas.microsoft.com/office/drawing/2014/main" xmlns="" id="{0989D0BE-D045-452A-8478-906F731CF9B2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04" name="Line 568">
                        <a:extLst>
                          <a:ext uri="{FF2B5EF4-FFF2-40B4-BE49-F238E27FC236}">
                            <a16:creationId xmlns:a16="http://schemas.microsoft.com/office/drawing/2014/main" xmlns="" id="{15389AD8-4209-443B-A903-5C8CEB1F9691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05" name="Line 569">
                        <a:extLst>
                          <a:ext uri="{FF2B5EF4-FFF2-40B4-BE49-F238E27FC236}">
                            <a16:creationId xmlns:a16="http://schemas.microsoft.com/office/drawing/2014/main" xmlns="" id="{1F710B89-4E20-4F46-AD93-2ED253AB3088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4906" name="Group 570">
                      <a:extLst>
                        <a:ext uri="{FF2B5EF4-FFF2-40B4-BE49-F238E27FC236}">
                          <a16:creationId xmlns:a16="http://schemas.microsoft.com/office/drawing/2014/main" xmlns="" id="{A84241A3-A422-46D2-BDCE-D4C08BDD559B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60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907" name="Rectangle 571">
                        <a:extLst>
                          <a:ext uri="{FF2B5EF4-FFF2-40B4-BE49-F238E27FC236}">
                            <a16:creationId xmlns:a16="http://schemas.microsoft.com/office/drawing/2014/main" xmlns="" id="{1828FA18-2DCB-4293-AD76-B591321B588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08" name="Line 572">
                        <a:extLst>
                          <a:ext uri="{FF2B5EF4-FFF2-40B4-BE49-F238E27FC236}">
                            <a16:creationId xmlns:a16="http://schemas.microsoft.com/office/drawing/2014/main" xmlns="" id="{FAD3D41B-DD84-42B6-98E0-FFF2C6F43BBE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09" name="Line 573">
                        <a:extLst>
                          <a:ext uri="{FF2B5EF4-FFF2-40B4-BE49-F238E27FC236}">
                            <a16:creationId xmlns:a16="http://schemas.microsoft.com/office/drawing/2014/main" xmlns="" id="{E83C62A8-22BB-4DB2-9893-BDD360F44012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10" name="Line 574">
                        <a:extLst>
                          <a:ext uri="{FF2B5EF4-FFF2-40B4-BE49-F238E27FC236}">
                            <a16:creationId xmlns:a16="http://schemas.microsoft.com/office/drawing/2014/main" xmlns="" id="{A1E56696-E513-4DD2-9A25-2785962B6908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11" name="Line 575">
                        <a:extLst>
                          <a:ext uri="{FF2B5EF4-FFF2-40B4-BE49-F238E27FC236}">
                            <a16:creationId xmlns:a16="http://schemas.microsoft.com/office/drawing/2014/main" xmlns="" id="{02AAE664-9102-4B55-9751-15834CFD8157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12" name="Line 576">
                        <a:extLst>
                          <a:ext uri="{FF2B5EF4-FFF2-40B4-BE49-F238E27FC236}">
                            <a16:creationId xmlns:a16="http://schemas.microsoft.com/office/drawing/2014/main" xmlns="" id="{C7C655D2-D662-4184-BF8A-651D254DEF92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4913" name="Group 577">
                      <a:extLst>
                        <a:ext uri="{FF2B5EF4-FFF2-40B4-BE49-F238E27FC236}">
                          <a16:creationId xmlns:a16="http://schemas.microsoft.com/office/drawing/2014/main" xmlns="" id="{71367A4D-F580-48B2-96DB-BE0E881D4A70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248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914" name="Rectangle 578">
                        <a:extLst>
                          <a:ext uri="{FF2B5EF4-FFF2-40B4-BE49-F238E27FC236}">
                            <a16:creationId xmlns:a16="http://schemas.microsoft.com/office/drawing/2014/main" xmlns="" id="{A244507D-B4DC-49C6-B4B4-D15DE1A9BEC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15" name="Line 579">
                        <a:extLst>
                          <a:ext uri="{FF2B5EF4-FFF2-40B4-BE49-F238E27FC236}">
                            <a16:creationId xmlns:a16="http://schemas.microsoft.com/office/drawing/2014/main" xmlns="" id="{AB2EB5F3-0914-4B61-B3FA-769D87281A09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16" name="Line 580">
                        <a:extLst>
                          <a:ext uri="{FF2B5EF4-FFF2-40B4-BE49-F238E27FC236}">
                            <a16:creationId xmlns:a16="http://schemas.microsoft.com/office/drawing/2014/main" xmlns="" id="{E2D1B6C4-DF9F-4DDA-91F3-83BCABA29264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17" name="Line 581">
                        <a:extLst>
                          <a:ext uri="{FF2B5EF4-FFF2-40B4-BE49-F238E27FC236}">
                            <a16:creationId xmlns:a16="http://schemas.microsoft.com/office/drawing/2014/main" xmlns="" id="{3DF77000-848F-4951-9A5B-0541CA47FA26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18" name="Line 582">
                        <a:extLst>
                          <a:ext uri="{FF2B5EF4-FFF2-40B4-BE49-F238E27FC236}">
                            <a16:creationId xmlns:a16="http://schemas.microsoft.com/office/drawing/2014/main" xmlns="" id="{DFB984E6-EEEE-49C7-ABE6-7A8620E81045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19" name="Line 583">
                        <a:extLst>
                          <a:ext uri="{FF2B5EF4-FFF2-40B4-BE49-F238E27FC236}">
                            <a16:creationId xmlns:a16="http://schemas.microsoft.com/office/drawing/2014/main" xmlns="" id="{40554728-F886-46BF-B7E5-919460DA29F0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4920" name="Group 584">
                      <a:extLst>
                        <a:ext uri="{FF2B5EF4-FFF2-40B4-BE49-F238E27FC236}">
                          <a16:creationId xmlns:a16="http://schemas.microsoft.com/office/drawing/2014/main" xmlns="" id="{881A359C-E139-46B6-A691-7EDCF3F91B32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536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921" name="Rectangle 585">
                        <a:extLst>
                          <a:ext uri="{FF2B5EF4-FFF2-40B4-BE49-F238E27FC236}">
                            <a16:creationId xmlns:a16="http://schemas.microsoft.com/office/drawing/2014/main" xmlns="" id="{CEC79D8A-D571-4EA5-8E39-2FA5CD429B9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22" name="Line 586">
                        <a:extLst>
                          <a:ext uri="{FF2B5EF4-FFF2-40B4-BE49-F238E27FC236}">
                            <a16:creationId xmlns:a16="http://schemas.microsoft.com/office/drawing/2014/main" xmlns="" id="{B6CF924F-7C50-44CC-BF55-96721DBC8296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23" name="Line 587">
                        <a:extLst>
                          <a:ext uri="{FF2B5EF4-FFF2-40B4-BE49-F238E27FC236}">
                            <a16:creationId xmlns:a16="http://schemas.microsoft.com/office/drawing/2014/main" xmlns="" id="{681A1E27-9D35-487B-81FB-76C8D50272E5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24" name="Line 588">
                        <a:extLst>
                          <a:ext uri="{FF2B5EF4-FFF2-40B4-BE49-F238E27FC236}">
                            <a16:creationId xmlns:a16="http://schemas.microsoft.com/office/drawing/2014/main" xmlns="" id="{416CB74A-34E2-4DEE-8BC6-9C722F0F8840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25" name="Line 589">
                        <a:extLst>
                          <a:ext uri="{FF2B5EF4-FFF2-40B4-BE49-F238E27FC236}">
                            <a16:creationId xmlns:a16="http://schemas.microsoft.com/office/drawing/2014/main" xmlns="" id="{7ED7B5FB-A5F0-4D19-A106-2C44BBA1B4D3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26" name="Line 590">
                        <a:extLst>
                          <a:ext uri="{FF2B5EF4-FFF2-40B4-BE49-F238E27FC236}">
                            <a16:creationId xmlns:a16="http://schemas.microsoft.com/office/drawing/2014/main" xmlns="" id="{C51BD4C6-0F78-4863-B6D0-5E0EF246B40F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4927" name="Group 591">
                      <a:extLst>
                        <a:ext uri="{FF2B5EF4-FFF2-40B4-BE49-F238E27FC236}">
                          <a16:creationId xmlns:a16="http://schemas.microsoft.com/office/drawing/2014/main" xmlns="" id="{49A15092-C21F-4BA4-BEFD-D1C905589D2F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24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928" name="Rectangle 592">
                        <a:extLst>
                          <a:ext uri="{FF2B5EF4-FFF2-40B4-BE49-F238E27FC236}">
                            <a16:creationId xmlns:a16="http://schemas.microsoft.com/office/drawing/2014/main" xmlns="" id="{3017F76D-6275-4888-BEFF-F34B20E4643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29" name="Line 593">
                        <a:extLst>
                          <a:ext uri="{FF2B5EF4-FFF2-40B4-BE49-F238E27FC236}">
                            <a16:creationId xmlns:a16="http://schemas.microsoft.com/office/drawing/2014/main" xmlns="" id="{144DA074-BA5E-4001-8989-942D2F1A8089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30" name="Line 594">
                        <a:extLst>
                          <a:ext uri="{FF2B5EF4-FFF2-40B4-BE49-F238E27FC236}">
                            <a16:creationId xmlns:a16="http://schemas.microsoft.com/office/drawing/2014/main" xmlns="" id="{1650A80F-1D1A-4FBF-BBCD-CA765F69807A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31" name="Line 595">
                        <a:extLst>
                          <a:ext uri="{FF2B5EF4-FFF2-40B4-BE49-F238E27FC236}">
                            <a16:creationId xmlns:a16="http://schemas.microsoft.com/office/drawing/2014/main" xmlns="" id="{432D2614-2A39-40F3-BBF4-C25EA8855909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32" name="Line 596">
                        <a:extLst>
                          <a:ext uri="{FF2B5EF4-FFF2-40B4-BE49-F238E27FC236}">
                            <a16:creationId xmlns:a16="http://schemas.microsoft.com/office/drawing/2014/main" xmlns="" id="{E9944FF3-837D-4B53-B1B9-1ED01A879D25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33" name="Line 597">
                        <a:extLst>
                          <a:ext uri="{FF2B5EF4-FFF2-40B4-BE49-F238E27FC236}">
                            <a16:creationId xmlns:a16="http://schemas.microsoft.com/office/drawing/2014/main" xmlns="" id="{C28161CB-ED3E-4464-B50D-34E4727DB09E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4934" name="Group 598">
                      <a:extLst>
                        <a:ext uri="{FF2B5EF4-FFF2-40B4-BE49-F238E27FC236}">
                          <a16:creationId xmlns:a16="http://schemas.microsoft.com/office/drawing/2014/main" xmlns="" id="{59C6406C-28F8-4C16-BA4C-F17ECC483BEC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112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935" name="Rectangle 599">
                        <a:extLst>
                          <a:ext uri="{FF2B5EF4-FFF2-40B4-BE49-F238E27FC236}">
                            <a16:creationId xmlns:a16="http://schemas.microsoft.com/office/drawing/2014/main" xmlns="" id="{2A3D31BE-5F48-4BCD-9F92-E7AC8C26F12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36" name="Line 600">
                        <a:extLst>
                          <a:ext uri="{FF2B5EF4-FFF2-40B4-BE49-F238E27FC236}">
                            <a16:creationId xmlns:a16="http://schemas.microsoft.com/office/drawing/2014/main" xmlns="" id="{A98A6FDD-9EF3-4551-97CC-6CFB8151F219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37" name="Line 601">
                        <a:extLst>
                          <a:ext uri="{FF2B5EF4-FFF2-40B4-BE49-F238E27FC236}">
                            <a16:creationId xmlns:a16="http://schemas.microsoft.com/office/drawing/2014/main" xmlns="" id="{F47C7D81-F2AF-405A-ACA4-F3EB8D88EFDC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38" name="Line 602">
                        <a:extLst>
                          <a:ext uri="{FF2B5EF4-FFF2-40B4-BE49-F238E27FC236}">
                            <a16:creationId xmlns:a16="http://schemas.microsoft.com/office/drawing/2014/main" xmlns="" id="{5DE68D29-A253-43D8-A926-0066CC97BF4F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39" name="Line 603">
                        <a:extLst>
                          <a:ext uri="{FF2B5EF4-FFF2-40B4-BE49-F238E27FC236}">
                            <a16:creationId xmlns:a16="http://schemas.microsoft.com/office/drawing/2014/main" xmlns="" id="{4B28BB34-BB7B-4F7D-944A-920C9A9AD0CD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40" name="Line 604">
                        <a:extLst>
                          <a:ext uri="{FF2B5EF4-FFF2-40B4-BE49-F238E27FC236}">
                            <a16:creationId xmlns:a16="http://schemas.microsoft.com/office/drawing/2014/main" xmlns="" id="{C8F1386D-11D3-46B2-9BCA-458FCFF291F3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4941" name="Group 605">
                      <a:extLst>
                        <a:ext uri="{FF2B5EF4-FFF2-40B4-BE49-F238E27FC236}">
                          <a16:creationId xmlns:a16="http://schemas.microsoft.com/office/drawing/2014/main" xmlns="" id="{2EBDB7B2-05C1-45B1-BEE8-CDFC2A8C2E70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00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942" name="Rectangle 606">
                        <a:extLst>
                          <a:ext uri="{FF2B5EF4-FFF2-40B4-BE49-F238E27FC236}">
                            <a16:creationId xmlns:a16="http://schemas.microsoft.com/office/drawing/2014/main" xmlns="" id="{56ADC7EF-6D71-4174-B453-C4BE76AFA8F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43" name="Line 607">
                        <a:extLst>
                          <a:ext uri="{FF2B5EF4-FFF2-40B4-BE49-F238E27FC236}">
                            <a16:creationId xmlns:a16="http://schemas.microsoft.com/office/drawing/2014/main" xmlns="" id="{426DDEA6-A171-416F-B781-DC79EC9125F7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44" name="Line 608">
                        <a:extLst>
                          <a:ext uri="{FF2B5EF4-FFF2-40B4-BE49-F238E27FC236}">
                            <a16:creationId xmlns:a16="http://schemas.microsoft.com/office/drawing/2014/main" xmlns="" id="{BC7F937C-1F8F-4527-BE98-F85D1BFC06CA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45" name="Line 609">
                        <a:extLst>
                          <a:ext uri="{FF2B5EF4-FFF2-40B4-BE49-F238E27FC236}">
                            <a16:creationId xmlns:a16="http://schemas.microsoft.com/office/drawing/2014/main" xmlns="" id="{1E0844FB-6A55-48CF-A12E-7DAE23DBE363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46" name="Line 610">
                        <a:extLst>
                          <a:ext uri="{FF2B5EF4-FFF2-40B4-BE49-F238E27FC236}">
                            <a16:creationId xmlns:a16="http://schemas.microsoft.com/office/drawing/2014/main" xmlns="" id="{133EDABD-1E16-4895-A89E-A9655C6A5357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47" name="Line 611">
                        <a:extLst>
                          <a:ext uri="{FF2B5EF4-FFF2-40B4-BE49-F238E27FC236}">
                            <a16:creationId xmlns:a16="http://schemas.microsoft.com/office/drawing/2014/main" xmlns="" id="{29E060FB-271D-4724-B4AE-61FE06F8E2E3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4948" name="Group 612">
                      <a:extLst>
                        <a:ext uri="{FF2B5EF4-FFF2-40B4-BE49-F238E27FC236}">
                          <a16:creationId xmlns:a16="http://schemas.microsoft.com/office/drawing/2014/main" xmlns="" id="{79671DEC-0CB0-46DF-B347-DD37266F3E6E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88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949" name="Rectangle 613">
                        <a:extLst>
                          <a:ext uri="{FF2B5EF4-FFF2-40B4-BE49-F238E27FC236}">
                            <a16:creationId xmlns:a16="http://schemas.microsoft.com/office/drawing/2014/main" xmlns="" id="{52F6F74D-5229-46A7-ADB5-D32F295338B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50" name="Line 614">
                        <a:extLst>
                          <a:ext uri="{FF2B5EF4-FFF2-40B4-BE49-F238E27FC236}">
                            <a16:creationId xmlns:a16="http://schemas.microsoft.com/office/drawing/2014/main" xmlns="" id="{26B2D5F6-D72F-4B5E-89A5-A071ADBBDF11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51" name="Line 615">
                        <a:extLst>
                          <a:ext uri="{FF2B5EF4-FFF2-40B4-BE49-F238E27FC236}">
                            <a16:creationId xmlns:a16="http://schemas.microsoft.com/office/drawing/2014/main" xmlns="" id="{F509CE62-EA2A-4536-A94A-67A1CF284418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52" name="Line 616">
                        <a:extLst>
                          <a:ext uri="{FF2B5EF4-FFF2-40B4-BE49-F238E27FC236}">
                            <a16:creationId xmlns:a16="http://schemas.microsoft.com/office/drawing/2014/main" xmlns="" id="{B9D86609-4852-44B2-A775-00C03D04F1AD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53" name="Line 617">
                        <a:extLst>
                          <a:ext uri="{FF2B5EF4-FFF2-40B4-BE49-F238E27FC236}">
                            <a16:creationId xmlns:a16="http://schemas.microsoft.com/office/drawing/2014/main" xmlns="" id="{23AB8DE0-4726-42E1-8DBC-24D8B47CBC57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54" name="Line 618">
                        <a:extLst>
                          <a:ext uri="{FF2B5EF4-FFF2-40B4-BE49-F238E27FC236}">
                            <a16:creationId xmlns:a16="http://schemas.microsoft.com/office/drawing/2014/main" xmlns="" id="{8B224404-2D0A-4FE0-B72A-19D370B25458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4955" name="Group 619">
                      <a:extLst>
                        <a:ext uri="{FF2B5EF4-FFF2-40B4-BE49-F238E27FC236}">
                          <a16:creationId xmlns:a16="http://schemas.microsoft.com/office/drawing/2014/main" xmlns="" id="{A81DD9AF-DA21-4EAF-8E2E-4122D5699093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976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956" name="Rectangle 620">
                        <a:extLst>
                          <a:ext uri="{FF2B5EF4-FFF2-40B4-BE49-F238E27FC236}">
                            <a16:creationId xmlns:a16="http://schemas.microsoft.com/office/drawing/2014/main" xmlns="" id="{77B0B215-4D7F-45E5-9FBB-4122A99E992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57" name="Line 621">
                        <a:extLst>
                          <a:ext uri="{FF2B5EF4-FFF2-40B4-BE49-F238E27FC236}">
                            <a16:creationId xmlns:a16="http://schemas.microsoft.com/office/drawing/2014/main" xmlns="" id="{821BD291-166E-447E-87CE-F1704F1A48DA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58" name="Line 622">
                        <a:extLst>
                          <a:ext uri="{FF2B5EF4-FFF2-40B4-BE49-F238E27FC236}">
                            <a16:creationId xmlns:a16="http://schemas.microsoft.com/office/drawing/2014/main" xmlns="" id="{183FF828-7C69-4D90-B49C-56AD72DE1F6F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59" name="Line 623">
                        <a:extLst>
                          <a:ext uri="{FF2B5EF4-FFF2-40B4-BE49-F238E27FC236}">
                            <a16:creationId xmlns:a16="http://schemas.microsoft.com/office/drawing/2014/main" xmlns="" id="{23DA089A-386A-4902-A8F7-A2F1726DD281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60" name="Line 624">
                        <a:extLst>
                          <a:ext uri="{FF2B5EF4-FFF2-40B4-BE49-F238E27FC236}">
                            <a16:creationId xmlns:a16="http://schemas.microsoft.com/office/drawing/2014/main" xmlns="" id="{F9E731FC-ABE4-4D0C-8A69-18D8AF4A97DC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61" name="Line 625">
                        <a:extLst>
                          <a:ext uri="{FF2B5EF4-FFF2-40B4-BE49-F238E27FC236}">
                            <a16:creationId xmlns:a16="http://schemas.microsoft.com/office/drawing/2014/main" xmlns="" id="{5FAA7A3E-1783-4519-883F-1A470D54CCF3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4962" name="Group 626">
                      <a:extLst>
                        <a:ext uri="{FF2B5EF4-FFF2-40B4-BE49-F238E27FC236}">
                          <a16:creationId xmlns:a16="http://schemas.microsoft.com/office/drawing/2014/main" xmlns="" id="{DF2823AC-DB6C-427F-8A8D-20C5B8A95492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64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963" name="Rectangle 627">
                        <a:extLst>
                          <a:ext uri="{FF2B5EF4-FFF2-40B4-BE49-F238E27FC236}">
                            <a16:creationId xmlns:a16="http://schemas.microsoft.com/office/drawing/2014/main" xmlns="" id="{400F1E14-4D18-4B54-91B6-3DC406A7DC6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64" name="Line 628">
                        <a:extLst>
                          <a:ext uri="{FF2B5EF4-FFF2-40B4-BE49-F238E27FC236}">
                            <a16:creationId xmlns:a16="http://schemas.microsoft.com/office/drawing/2014/main" xmlns="" id="{E9359EE6-F74F-46F0-93D8-3F2E5204A812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65" name="Line 629">
                        <a:extLst>
                          <a:ext uri="{FF2B5EF4-FFF2-40B4-BE49-F238E27FC236}">
                            <a16:creationId xmlns:a16="http://schemas.microsoft.com/office/drawing/2014/main" xmlns="" id="{C215F2C2-5DF1-4423-B4C5-0C842EE0F3AA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66" name="Line 630">
                        <a:extLst>
                          <a:ext uri="{FF2B5EF4-FFF2-40B4-BE49-F238E27FC236}">
                            <a16:creationId xmlns:a16="http://schemas.microsoft.com/office/drawing/2014/main" xmlns="" id="{6E4199B7-D705-4576-A53D-73493EBD2C72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67" name="Line 631">
                        <a:extLst>
                          <a:ext uri="{FF2B5EF4-FFF2-40B4-BE49-F238E27FC236}">
                            <a16:creationId xmlns:a16="http://schemas.microsoft.com/office/drawing/2014/main" xmlns="" id="{6EFCDEB5-17F9-4309-99DF-5D78372D99D0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68" name="Line 632">
                        <a:extLst>
                          <a:ext uri="{FF2B5EF4-FFF2-40B4-BE49-F238E27FC236}">
                            <a16:creationId xmlns:a16="http://schemas.microsoft.com/office/drawing/2014/main" xmlns="" id="{26CFE2DB-4A08-4F14-AD12-F021523CE81D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4969" name="Group 633">
                      <a:extLst>
                        <a:ext uri="{FF2B5EF4-FFF2-40B4-BE49-F238E27FC236}">
                          <a16:creationId xmlns:a16="http://schemas.microsoft.com/office/drawing/2014/main" xmlns="" id="{5782D365-0EF8-4506-B4B5-809903FE23DB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552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970" name="Rectangle 634">
                        <a:extLst>
                          <a:ext uri="{FF2B5EF4-FFF2-40B4-BE49-F238E27FC236}">
                            <a16:creationId xmlns:a16="http://schemas.microsoft.com/office/drawing/2014/main" xmlns="" id="{DF87E5E8-6224-4582-B009-5B458991EC5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71" name="Line 635">
                        <a:extLst>
                          <a:ext uri="{FF2B5EF4-FFF2-40B4-BE49-F238E27FC236}">
                            <a16:creationId xmlns:a16="http://schemas.microsoft.com/office/drawing/2014/main" xmlns="" id="{9CD2D74E-0A17-4006-9935-4600E209F670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72" name="Line 636">
                        <a:extLst>
                          <a:ext uri="{FF2B5EF4-FFF2-40B4-BE49-F238E27FC236}">
                            <a16:creationId xmlns:a16="http://schemas.microsoft.com/office/drawing/2014/main" xmlns="" id="{202A71C2-5571-486A-A0D5-D7299FB18F70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73" name="Line 637">
                        <a:extLst>
                          <a:ext uri="{FF2B5EF4-FFF2-40B4-BE49-F238E27FC236}">
                            <a16:creationId xmlns:a16="http://schemas.microsoft.com/office/drawing/2014/main" xmlns="" id="{71CB6904-7755-4301-A428-E890B206DE64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74" name="Line 638">
                        <a:extLst>
                          <a:ext uri="{FF2B5EF4-FFF2-40B4-BE49-F238E27FC236}">
                            <a16:creationId xmlns:a16="http://schemas.microsoft.com/office/drawing/2014/main" xmlns="" id="{B19B191D-A508-419E-BCCA-9D8AD4A41407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75" name="Line 639">
                        <a:extLst>
                          <a:ext uri="{FF2B5EF4-FFF2-40B4-BE49-F238E27FC236}">
                            <a16:creationId xmlns:a16="http://schemas.microsoft.com/office/drawing/2014/main" xmlns="" id="{87F398BB-6010-4075-A502-E294D7A2746D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4976" name="Line 640">
                      <a:extLst>
                        <a:ext uri="{FF2B5EF4-FFF2-40B4-BE49-F238E27FC236}">
                          <a16:creationId xmlns:a16="http://schemas.microsoft.com/office/drawing/2014/main" xmlns="" id="{87524DDD-63DE-48DA-A742-BDD2FACF771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152"/>
                      <a:ext cx="3168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977" name="Line 641">
                      <a:extLst>
                        <a:ext uri="{FF2B5EF4-FFF2-40B4-BE49-F238E27FC236}">
                          <a16:creationId xmlns:a16="http://schemas.microsoft.com/office/drawing/2014/main" xmlns="" id="{7ECA3B07-2D2B-41E6-959E-0E3B1A4A18E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152"/>
                      <a:ext cx="0" cy="24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978" name="Line 642">
                      <a:extLst>
                        <a:ext uri="{FF2B5EF4-FFF2-40B4-BE49-F238E27FC236}">
                          <a16:creationId xmlns:a16="http://schemas.microsoft.com/office/drawing/2014/main" xmlns="" id="{5F6FD2F6-E551-46EC-9F71-2CF40BC2DB3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840" y="1152"/>
                      <a:ext cx="0" cy="24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4979" name="Group 643">
                    <a:extLst>
                      <a:ext uri="{FF2B5EF4-FFF2-40B4-BE49-F238E27FC236}">
                        <a16:creationId xmlns:a16="http://schemas.microsoft.com/office/drawing/2014/main" xmlns="" id="{E7990095-1AEA-465B-BC1A-AEDB14ED8E23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344" y="2107"/>
                    <a:ext cx="3168" cy="250"/>
                    <a:chOff x="672" y="1152"/>
                    <a:chExt cx="3168" cy="240"/>
                  </a:xfrm>
                </p:grpSpPr>
                <p:grpSp>
                  <p:nvGrpSpPr>
                    <p:cNvPr id="14980" name="Group 644">
                      <a:extLst>
                        <a:ext uri="{FF2B5EF4-FFF2-40B4-BE49-F238E27FC236}">
                          <a16:creationId xmlns:a16="http://schemas.microsoft.com/office/drawing/2014/main" xmlns="" id="{FF152352-3F2C-4407-98A6-50D32B61C9FF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981" name="Rectangle 645">
                        <a:extLst>
                          <a:ext uri="{FF2B5EF4-FFF2-40B4-BE49-F238E27FC236}">
                            <a16:creationId xmlns:a16="http://schemas.microsoft.com/office/drawing/2014/main" xmlns="" id="{463C0CE8-7AB8-4AD9-80ED-1BC280BC399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82" name="Line 646">
                        <a:extLst>
                          <a:ext uri="{FF2B5EF4-FFF2-40B4-BE49-F238E27FC236}">
                            <a16:creationId xmlns:a16="http://schemas.microsoft.com/office/drawing/2014/main" xmlns="" id="{0BF163C3-234A-40CA-898F-6CD60DF4E2EE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83" name="Line 647">
                        <a:extLst>
                          <a:ext uri="{FF2B5EF4-FFF2-40B4-BE49-F238E27FC236}">
                            <a16:creationId xmlns:a16="http://schemas.microsoft.com/office/drawing/2014/main" xmlns="" id="{006C9BAC-5161-49C3-BA7F-848C71CA14B3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84" name="Line 648">
                        <a:extLst>
                          <a:ext uri="{FF2B5EF4-FFF2-40B4-BE49-F238E27FC236}">
                            <a16:creationId xmlns:a16="http://schemas.microsoft.com/office/drawing/2014/main" xmlns="" id="{6955EF09-20E4-4F64-B618-F4C37C84A9FA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85" name="Line 649">
                        <a:extLst>
                          <a:ext uri="{FF2B5EF4-FFF2-40B4-BE49-F238E27FC236}">
                            <a16:creationId xmlns:a16="http://schemas.microsoft.com/office/drawing/2014/main" xmlns="" id="{D66F0802-1DFD-4BFD-ABEC-EDAAEF3662E9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86" name="Line 650">
                        <a:extLst>
                          <a:ext uri="{FF2B5EF4-FFF2-40B4-BE49-F238E27FC236}">
                            <a16:creationId xmlns:a16="http://schemas.microsoft.com/office/drawing/2014/main" xmlns="" id="{085AF16C-8462-4B83-9613-8FC68FBA61D1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4987" name="Group 651">
                      <a:extLst>
                        <a:ext uri="{FF2B5EF4-FFF2-40B4-BE49-F238E27FC236}">
                          <a16:creationId xmlns:a16="http://schemas.microsoft.com/office/drawing/2014/main" xmlns="" id="{1349D676-1318-4748-931C-83B3403A0A04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60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988" name="Rectangle 652">
                        <a:extLst>
                          <a:ext uri="{FF2B5EF4-FFF2-40B4-BE49-F238E27FC236}">
                            <a16:creationId xmlns:a16="http://schemas.microsoft.com/office/drawing/2014/main" xmlns="" id="{6FF49E48-7B29-4DE1-B075-082F634762E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89" name="Line 653">
                        <a:extLst>
                          <a:ext uri="{FF2B5EF4-FFF2-40B4-BE49-F238E27FC236}">
                            <a16:creationId xmlns:a16="http://schemas.microsoft.com/office/drawing/2014/main" xmlns="" id="{35E80CD9-953B-4578-9D55-A337AA749DC5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90" name="Line 654">
                        <a:extLst>
                          <a:ext uri="{FF2B5EF4-FFF2-40B4-BE49-F238E27FC236}">
                            <a16:creationId xmlns:a16="http://schemas.microsoft.com/office/drawing/2014/main" xmlns="" id="{67066886-9E78-4D90-960D-6E6C16E095FF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91" name="Line 655">
                        <a:extLst>
                          <a:ext uri="{FF2B5EF4-FFF2-40B4-BE49-F238E27FC236}">
                            <a16:creationId xmlns:a16="http://schemas.microsoft.com/office/drawing/2014/main" xmlns="" id="{6DA66935-57C3-45DD-A358-B7EC9DC6658B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92" name="Line 656">
                        <a:extLst>
                          <a:ext uri="{FF2B5EF4-FFF2-40B4-BE49-F238E27FC236}">
                            <a16:creationId xmlns:a16="http://schemas.microsoft.com/office/drawing/2014/main" xmlns="" id="{EBF40DE3-208B-48A4-87D7-1E577DDB54CD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93" name="Line 657">
                        <a:extLst>
                          <a:ext uri="{FF2B5EF4-FFF2-40B4-BE49-F238E27FC236}">
                            <a16:creationId xmlns:a16="http://schemas.microsoft.com/office/drawing/2014/main" xmlns="" id="{B3B79D11-D6DC-4207-9EE6-6DF3A010528A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4994" name="Group 658">
                      <a:extLst>
                        <a:ext uri="{FF2B5EF4-FFF2-40B4-BE49-F238E27FC236}">
                          <a16:creationId xmlns:a16="http://schemas.microsoft.com/office/drawing/2014/main" xmlns="" id="{288D7273-FA0F-4EF3-A895-4A285E10C19E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248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4995" name="Rectangle 659">
                        <a:extLst>
                          <a:ext uri="{FF2B5EF4-FFF2-40B4-BE49-F238E27FC236}">
                            <a16:creationId xmlns:a16="http://schemas.microsoft.com/office/drawing/2014/main" xmlns="" id="{0B66B54A-37FB-46B5-A2B4-A968A0BD3CA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96" name="Line 660">
                        <a:extLst>
                          <a:ext uri="{FF2B5EF4-FFF2-40B4-BE49-F238E27FC236}">
                            <a16:creationId xmlns:a16="http://schemas.microsoft.com/office/drawing/2014/main" xmlns="" id="{F72A36D4-0E65-41BC-AFCF-30F2824BB79D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97" name="Line 661">
                        <a:extLst>
                          <a:ext uri="{FF2B5EF4-FFF2-40B4-BE49-F238E27FC236}">
                            <a16:creationId xmlns:a16="http://schemas.microsoft.com/office/drawing/2014/main" xmlns="" id="{8B65C72D-A2DD-4445-9A05-5BBB414D8FA5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98" name="Line 662">
                        <a:extLst>
                          <a:ext uri="{FF2B5EF4-FFF2-40B4-BE49-F238E27FC236}">
                            <a16:creationId xmlns:a16="http://schemas.microsoft.com/office/drawing/2014/main" xmlns="" id="{0BCDFCA1-AC63-44CE-B48C-C476DCEFAA25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99" name="Line 663">
                        <a:extLst>
                          <a:ext uri="{FF2B5EF4-FFF2-40B4-BE49-F238E27FC236}">
                            <a16:creationId xmlns:a16="http://schemas.microsoft.com/office/drawing/2014/main" xmlns="" id="{19BF435F-00AE-470F-B491-42C2E2A79FBA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00" name="Line 664">
                        <a:extLst>
                          <a:ext uri="{FF2B5EF4-FFF2-40B4-BE49-F238E27FC236}">
                            <a16:creationId xmlns:a16="http://schemas.microsoft.com/office/drawing/2014/main" xmlns="" id="{C3E4C050-AD64-427E-AB7A-BD2412E4C394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5001" name="Group 665">
                      <a:extLst>
                        <a:ext uri="{FF2B5EF4-FFF2-40B4-BE49-F238E27FC236}">
                          <a16:creationId xmlns:a16="http://schemas.microsoft.com/office/drawing/2014/main" xmlns="" id="{AD40C78D-BB4F-4F92-B292-6618D3C44503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536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5002" name="Rectangle 666">
                        <a:extLst>
                          <a:ext uri="{FF2B5EF4-FFF2-40B4-BE49-F238E27FC236}">
                            <a16:creationId xmlns:a16="http://schemas.microsoft.com/office/drawing/2014/main" xmlns="" id="{14D568BA-C976-406C-BC59-CF4D8932BC7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03" name="Line 667">
                        <a:extLst>
                          <a:ext uri="{FF2B5EF4-FFF2-40B4-BE49-F238E27FC236}">
                            <a16:creationId xmlns:a16="http://schemas.microsoft.com/office/drawing/2014/main" xmlns="" id="{608A2410-9EB1-46D6-A12D-7DC32A31F112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04" name="Line 668">
                        <a:extLst>
                          <a:ext uri="{FF2B5EF4-FFF2-40B4-BE49-F238E27FC236}">
                            <a16:creationId xmlns:a16="http://schemas.microsoft.com/office/drawing/2014/main" xmlns="" id="{BF0E9701-9BDB-4FE2-9723-1AD5655D8C60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05" name="Line 669">
                        <a:extLst>
                          <a:ext uri="{FF2B5EF4-FFF2-40B4-BE49-F238E27FC236}">
                            <a16:creationId xmlns:a16="http://schemas.microsoft.com/office/drawing/2014/main" xmlns="" id="{004AC03A-96C1-4FB0-B4F6-8A73C198576E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06" name="Line 670">
                        <a:extLst>
                          <a:ext uri="{FF2B5EF4-FFF2-40B4-BE49-F238E27FC236}">
                            <a16:creationId xmlns:a16="http://schemas.microsoft.com/office/drawing/2014/main" xmlns="" id="{95883235-5823-46F3-A663-41DF7E46169E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07" name="Line 671">
                        <a:extLst>
                          <a:ext uri="{FF2B5EF4-FFF2-40B4-BE49-F238E27FC236}">
                            <a16:creationId xmlns:a16="http://schemas.microsoft.com/office/drawing/2014/main" xmlns="" id="{9B4628E5-228F-4AA0-8833-11BBBE717BD1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5008" name="Group 672">
                      <a:extLst>
                        <a:ext uri="{FF2B5EF4-FFF2-40B4-BE49-F238E27FC236}">
                          <a16:creationId xmlns:a16="http://schemas.microsoft.com/office/drawing/2014/main" xmlns="" id="{3421102C-9FB9-40DD-9DC2-8725832F5136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24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5009" name="Rectangle 673">
                        <a:extLst>
                          <a:ext uri="{FF2B5EF4-FFF2-40B4-BE49-F238E27FC236}">
                            <a16:creationId xmlns:a16="http://schemas.microsoft.com/office/drawing/2014/main" xmlns="" id="{66F66394-4998-4756-80BF-461B4A70382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10" name="Line 674">
                        <a:extLst>
                          <a:ext uri="{FF2B5EF4-FFF2-40B4-BE49-F238E27FC236}">
                            <a16:creationId xmlns:a16="http://schemas.microsoft.com/office/drawing/2014/main" xmlns="" id="{F85BD07C-2FF8-42F4-AE9C-90B02B84B909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11" name="Line 675">
                        <a:extLst>
                          <a:ext uri="{FF2B5EF4-FFF2-40B4-BE49-F238E27FC236}">
                            <a16:creationId xmlns:a16="http://schemas.microsoft.com/office/drawing/2014/main" xmlns="" id="{5F2D1CD2-9E98-47CF-8B96-41AC8D9A3681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12" name="Line 676">
                        <a:extLst>
                          <a:ext uri="{FF2B5EF4-FFF2-40B4-BE49-F238E27FC236}">
                            <a16:creationId xmlns:a16="http://schemas.microsoft.com/office/drawing/2014/main" xmlns="" id="{E90A6D5B-B862-4E73-9B02-832560B8C890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13" name="Line 677">
                        <a:extLst>
                          <a:ext uri="{FF2B5EF4-FFF2-40B4-BE49-F238E27FC236}">
                            <a16:creationId xmlns:a16="http://schemas.microsoft.com/office/drawing/2014/main" xmlns="" id="{825C29BF-1013-4FB2-9F27-E022E72374C7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14" name="Line 678">
                        <a:extLst>
                          <a:ext uri="{FF2B5EF4-FFF2-40B4-BE49-F238E27FC236}">
                            <a16:creationId xmlns:a16="http://schemas.microsoft.com/office/drawing/2014/main" xmlns="" id="{19F053BC-3362-4793-A2DE-E8EEF9C2100F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5015" name="Group 679">
                      <a:extLst>
                        <a:ext uri="{FF2B5EF4-FFF2-40B4-BE49-F238E27FC236}">
                          <a16:creationId xmlns:a16="http://schemas.microsoft.com/office/drawing/2014/main" xmlns="" id="{661A08C8-6110-4419-BBE7-C9998C521A20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112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5016" name="Rectangle 680">
                        <a:extLst>
                          <a:ext uri="{FF2B5EF4-FFF2-40B4-BE49-F238E27FC236}">
                            <a16:creationId xmlns:a16="http://schemas.microsoft.com/office/drawing/2014/main" xmlns="" id="{0D809D4B-E994-4E53-8E64-BB9BDD47C36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17" name="Line 681">
                        <a:extLst>
                          <a:ext uri="{FF2B5EF4-FFF2-40B4-BE49-F238E27FC236}">
                            <a16:creationId xmlns:a16="http://schemas.microsoft.com/office/drawing/2014/main" xmlns="" id="{A592317B-D511-40E3-B1B5-24BCAAAF0FD0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18" name="Line 682">
                        <a:extLst>
                          <a:ext uri="{FF2B5EF4-FFF2-40B4-BE49-F238E27FC236}">
                            <a16:creationId xmlns:a16="http://schemas.microsoft.com/office/drawing/2014/main" xmlns="" id="{3895F49C-2C09-4F80-9B8E-F20C29E1563C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19" name="Line 683">
                        <a:extLst>
                          <a:ext uri="{FF2B5EF4-FFF2-40B4-BE49-F238E27FC236}">
                            <a16:creationId xmlns:a16="http://schemas.microsoft.com/office/drawing/2014/main" xmlns="" id="{1A0FF5DA-5707-4E23-9561-F09E4896AAA3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20" name="Line 684">
                        <a:extLst>
                          <a:ext uri="{FF2B5EF4-FFF2-40B4-BE49-F238E27FC236}">
                            <a16:creationId xmlns:a16="http://schemas.microsoft.com/office/drawing/2014/main" xmlns="" id="{7AA25250-6277-4A79-BA85-E65A2051DFD1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21" name="Line 685">
                        <a:extLst>
                          <a:ext uri="{FF2B5EF4-FFF2-40B4-BE49-F238E27FC236}">
                            <a16:creationId xmlns:a16="http://schemas.microsoft.com/office/drawing/2014/main" xmlns="" id="{3BA8C14A-2FBB-4478-8806-31969700412E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5022" name="Group 686">
                      <a:extLst>
                        <a:ext uri="{FF2B5EF4-FFF2-40B4-BE49-F238E27FC236}">
                          <a16:creationId xmlns:a16="http://schemas.microsoft.com/office/drawing/2014/main" xmlns="" id="{7253A6C0-797A-49F2-9FD3-95631AF04CA3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00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5023" name="Rectangle 687">
                        <a:extLst>
                          <a:ext uri="{FF2B5EF4-FFF2-40B4-BE49-F238E27FC236}">
                            <a16:creationId xmlns:a16="http://schemas.microsoft.com/office/drawing/2014/main" xmlns="" id="{561C4662-0DBD-4ED3-A52B-3C7B43C9B80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24" name="Line 688">
                        <a:extLst>
                          <a:ext uri="{FF2B5EF4-FFF2-40B4-BE49-F238E27FC236}">
                            <a16:creationId xmlns:a16="http://schemas.microsoft.com/office/drawing/2014/main" xmlns="" id="{D996D971-393E-4FE8-A3D2-38FAA29C4D45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25" name="Line 689">
                        <a:extLst>
                          <a:ext uri="{FF2B5EF4-FFF2-40B4-BE49-F238E27FC236}">
                            <a16:creationId xmlns:a16="http://schemas.microsoft.com/office/drawing/2014/main" xmlns="" id="{B26DEA18-FD77-4D9E-9C16-76C72B2C6307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26" name="Line 690">
                        <a:extLst>
                          <a:ext uri="{FF2B5EF4-FFF2-40B4-BE49-F238E27FC236}">
                            <a16:creationId xmlns:a16="http://schemas.microsoft.com/office/drawing/2014/main" xmlns="" id="{15B4BA6B-041D-4361-A529-393687BA429B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27" name="Line 691">
                        <a:extLst>
                          <a:ext uri="{FF2B5EF4-FFF2-40B4-BE49-F238E27FC236}">
                            <a16:creationId xmlns:a16="http://schemas.microsoft.com/office/drawing/2014/main" xmlns="" id="{AED287FB-78B8-4D66-A890-AE48FE3DBD88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28" name="Line 692">
                        <a:extLst>
                          <a:ext uri="{FF2B5EF4-FFF2-40B4-BE49-F238E27FC236}">
                            <a16:creationId xmlns:a16="http://schemas.microsoft.com/office/drawing/2014/main" xmlns="" id="{4731D1AC-106B-4295-B2BD-90BE2B5DC55F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5029" name="Group 693">
                      <a:extLst>
                        <a:ext uri="{FF2B5EF4-FFF2-40B4-BE49-F238E27FC236}">
                          <a16:creationId xmlns:a16="http://schemas.microsoft.com/office/drawing/2014/main" xmlns="" id="{92EDBE6B-BFCA-49CA-AEDC-336F8FB4CA13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88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5030" name="Rectangle 694">
                        <a:extLst>
                          <a:ext uri="{FF2B5EF4-FFF2-40B4-BE49-F238E27FC236}">
                            <a16:creationId xmlns:a16="http://schemas.microsoft.com/office/drawing/2014/main" xmlns="" id="{74DD2540-285C-40D3-A163-A99FB449D65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31" name="Line 695">
                        <a:extLst>
                          <a:ext uri="{FF2B5EF4-FFF2-40B4-BE49-F238E27FC236}">
                            <a16:creationId xmlns:a16="http://schemas.microsoft.com/office/drawing/2014/main" xmlns="" id="{B34EE3CF-01DC-483E-9BC1-3A2F3230A9E2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32" name="Line 696">
                        <a:extLst>
                          <a:ext uri="{FF2B5EF4-FFF2-40B4-BE49-F238E27FC236}">
                            <a16:creationId xmlns:a16="http://schemas.microsoft.com/office/drawing/2014/main" xmlns="" id="{60C4170A-FFA4-4A0B-943E-F08D440C587C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33" name="Line 697">
                        <a:extLst>
                          <a:ext uri="{FF2B5EF4-FFF2-40B4-BE49-F238E27FC236}">
                            <a16:creationId xmlns:a16="http://schemas.microsoft.com/office/drawing/2014/main" xmlns="" id="{840BD720-A844-4ABE-8701-2B0991E005FB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34" name="Line 698">
                        <a:extLst>
                          <a:ext uri="{FF2B5EF4-FFF2-40B4-BE49-F238E27FC236}">
                            <a16:creationId xmlns:a16="http://schemas.microsoft.com/office/drawing/2014/main" xmlns="" id="{0CF2F6BF-BFBA-46C9-8D92-6CFA816167C1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35" name="Line 699">
                        <a:extLst>
                          <a:ext uri="{FF2B5EF4-FFF2-40B4-BE49-F238E27FC236}">
                            <a16:creationId xmlns:a16="http://schemas.microsoft.com/office/drawing/2014/main" xmlns="" id="{7616A1D2-3CD3-442F-AD45-CBC9756B4DEA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5036" name="Group 700">
                      <a:extLst>
                        <a:ext uri="{FF2B5EF4-FFF2-40B4-BE49-F238E27FC236}">
                          <a16:creationId xmlns:a16="http://schemas.microsoft.com/office/drawing/2014/main" xmlns="" id="{74B3C97C-2DE9-4E18-AF8A-8D9E3F8B6126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976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5037" name="Rectangle 701">
                        <a:extLst>
                          <a:ext uri="{FF2B5EF4-FFF2-40B4-BE49-F238E27FC236}">
                            <a16:creationId xmlns:a16="http://schemas.microsoft.com/office/drawing/2014/main" xmlns="" id="{649F2849-2CEB-4DDA-845C-F4884DC24C0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38" name="Line 702">
                        <a:extLst>
                          <a:ext uri="{FF2B5EF4-FFF2-40B4-BE49-F238E27FC236}">
                            <a16:creationId xmlns:a16="http://schemas.microsoft.com/office/drawing/2014/main" xmlns="" id="{B0C5CA85-40BC-4D20-B805-1A1ADD17EFA7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39" name="Line 703">
                        <a:extLst>
                          <a:ext uri="{FF2B5EF4-FFF2-40B4-BE49-F238E27FC236}">
                            <a16:creationId xmlns:a16="http://schemas.microsoft.com/office/drawing/2014/main" xmlns="" id="{3D85D1E9-1B46-4E9C-B95F-E5387B2B3D4E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40" name="Line 704">
                        <a:extLst>
                          <a:ext uri="{FF2B5EF4-FFF2-40B4-BE49-F238E27FC236}">
                            <a16:creationId xmlns:a16="http://schemas.microsoft.com/office/drawing/2014/main" xmlns="" id="{365FC7C9-B0C1-4E24-AEA8-15A1253AB0B4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41" name="Line 705">
                        <a:extLst>
                          <a:ext uri="{FF2B5EF4-FFF2-40B4-BE49-F238E27FC236}">
                            <a16:creationId xmlns:a16="http://schemas.microsoft.com/office/drawing/2014/main" xmlns="" id="{1BED8A26-4BFE-4F96-8996-3CB8971DECCA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42" name="Line 706">
                        <a:extLst>
                          <a:ext uri="{FF2B5EF4-FFF2-40B4-BE49-F238E27FC236}">
                            <a16:creationId xmlns:a16="http://schemas.microsoft.com/office/drawing/2014/main" xmlns="" id="{9EF154DB-B0EA-4FB1-B3FC-81E602072E44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5043" name="Group 707">
                      <a:extLst>
                        <a:ext uri="{FF2B5EF4-FFF2-40B4-BE49-F238E27FC236}">
                          <a16:creationId xmlns:a16="http://schemas.microsoft.com/office/drawing/2014/main" xmlns="" id="{823B2DCD-679E-4EEB-AE73-A6EB820A7911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64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5044" name="Rectangle 708">
                        <a:extLst>
                          <a:ext uri="{FF2B5EF4-FFF2-40B4-BE49-F238E27FC236}">
                            <a16:creationId xmlns:a16="http://schemas.microsoft.com/office/drawing/2014/main" xmlns="" id="{24447868-33B7-4488-AC6A-B0321B8D687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45" name="Line 709">
                        <a:extLst>
                          <a:ext uri="{FF2B5EF4-FFF2-40B4-BE49-F238E27FC236}">
                            <a16:creationId xmlns:a16="http://schemas.microsoft.com/office/drawing/2014/main" xmlns="" id="{AAEBA414-52C5-45B6-8BEA-C4AB0E7040C3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46" name="Line 710">
                        <a:extLst>
                          <a:ext uri="{FF2B5EF4-FFF2-40B4-BE49-F238E27FC236}">
                            <a16:creationId xmlns:a16="http://schemas.microsoft.com/office/drawing/2014/main" xmlns="" id="{EE5FBF22-FCCA-4957-AB9F-43422472BCBB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47" name="Line 711">
                        <a:extLst>
                          <a:ext uri="{FF2B5EF4-FFF2-40B4-BE49-F238E27FC236}">
                            <a16:creationId xmlns:a16="http://schemas.microsoft.com/office/drawing/2014/main" xmlns="" id="{3BEF6EE2-5028-43BB-9826-9EF552129364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48" name="Line 712">
                        <a:extLst>
                          <a:ext uri="{FF2B5EF4-FFF2-40B4-BE49-F238E27FC236}">
                            <a16:creationId xmlns:a16="http://schemas.microsoft.com/office/drawing/2014/main" xmlns="" id="{BD5C1120-69E9-4C96-BB6C-B63F6D798BA4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49" name="Line 713">
                        <a:extLst>
                          <a:ext uri="{FF2B5EF4-FFF2-40B4-BE49-F238E27FC236}">
                            <a16:creationId xmlns:a16="http://schemas.microsoft.com/office/drawing/2014/main" xmlns="" id="{0784BAA4-6351-471D-8875-931D22BEB55F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5050" name="Group 714">
                      <a:extLst>
                        <a:ext uri="{FF2B5EF4-FFF2-40B4-BE49-F238E27FC236}">
                          <a16:creationId xmlns:a16="http://schemas.microsoft.com/office/drawing/2014/main" xmlns="" id="{BDE0769F-E085-4F4A-B7DC-78824E5536FA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552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5051" name="Rectangle 715">
                        <a:extLst>
                          <a:ext uri="{FF2B5EF4-FFF2-40B4-BE49-F238E27FC236}">
                            <a16:creationId xmlns:a16="http://schemas.microsoft.com/office/drawing/2014/main" xmlns="" id="{75BF1C97-BE68-4D9C-8BF0-94DE0741009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52" name="Line 716">
                        <a:extLst>
                          <a:ext uri="{FF2B5EF4-FFF2-40B4-BE49-F238E27FC236}">
                            <a16:creationId xmlns:a16="http://schemas.microsoft.com/office/drawing/2014/main" xmlns="" id="{70DE036E-3A8B-4376-A416-4F5C57D9C10B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53" name="Line 717">
                        <a:extLst>
                          <a:ext uri="{FF2B5EF4-FFF2-40B4-BE49-F238E27FC236}">
                            <a16:creationId xmlns:a16="http://schemas.microsoft.com/office/drawing/2014/main" xmlns="" id="{9220C02B-F5FA-448E-8A4B-ED2C1F2C702F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54" name="Line 718">
                        <a:extLst>
                          <a:ext uri="{FF2B5EF4-FFF2-40B4-BE49-F238E27FC236}">
                            <a16:creationId xmlns:a16="http://schemas.microsoft.com/office/drawing/2014/main" xmlns="" id="{C4D1D780-3676-4C76-BC13-1120EFA7632E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55" name="Line 719">
                        <a:extLst>
                          <a:ext uri="{FF2B5EF4-FFF2-40B4-BE49-F238E27FC236}">
                            <a16:creationId xmlns:a16="http://schemas.microsoft.com/office/drawing/2014/main" xmlns="" id="{DF1171C5-E6EC-462C-992F-87B5E6C52DDA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56" name="Line 720">
                        <a:extLst>
                          <a:ext uri="{FF2B5EF4-FFF2-40B4-BE49-F238E27FC236}">
                            <a16:creationId xmlns:a16="http://schemas.microsoft.com/office/drawing/2014/main" xmlns="" id="{C6298D03-59C5-40E7-9BB8-2D6BE0E456B7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5057" name="Line 721">
                      <a:extLst>
                        <a:ext uri="{FF2B5EF4-FFF2-40B4-BE49-F238E27FC236}">
                          <a16:creationId xmlns:a16="http://schemas.microsoft.com/office/drawing/2014/main" xmlns="" id="{9C1C67CB-43E3-4AC3-B62C-4C572D5CBB8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152"/>
                      <a:ext cx="3168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058" name="Line 722">
                      <a:extLst>
                        <a:ext uri="{FF2B5EF4-FFF2-40B4-BE49-F238E27FC236}">
                          <a16:creationId xmlns:a16="http://schemas.microsoft.com/office/drawing/2014/main" xmlns="" id="{FA4766C4-AC09-4DBE-AA58-BD8A423F107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152"/>
                      <a:ext cx="0" cy="24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059" name="Line 723">
                      <a:extLst>
                        <a:ext uri="{FF2B5EF4-FFF2-40B4-BE49-F238E27FC236}">
                          <a16:creationId xmlns:a16="http://schemas.microsoft.com/office/drawing/2014/main" xmlns="" id="{F98EDF44-63A4-4A45-B5A6-4BABB57C8EA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840" y="1152"/>
                      <a:ext cx="0" cy="24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060" name="Group 724">
                    <a:extLst>
                      <a:ext uri="{FF2B5EF4-FFF2-40B4-BE49-F238E27FC236}">
                        <a16:creationId xmlns:a16="http://schemas.microsoft.com/office/drawing/2014/main" xmlns="" id="{8723304B-37D0-4BB5-AD4A-D9908E933FC0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344" y="2357"/>
                    <a:ext cx="3168" cy="251"/>
                    <a:chOff x="672" y="1152"/>
                    <a:chExt cx="3168" cy="240"/>
                  </a:xfrm>
                </p:grpSpPr>
                <p:grpSp>
                  <p:nvGrpSpPr>
                    <p:cNvPr id="15061" name="Group 725">
                      <a:extLst>
                        <a:ext uri="{FF2B5EF4-FFF2-40B4-BE49-F238E27FC236}">
                          <a16:creationId xmlns:a16="http://schemas.microsoft.com/office/drawing/2014/main" xmlns="" id="{6DD263A2-4DA7-4DC7-A5EF-F2E5F6BF4CFC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5062" name="Rectangle 726">
                        <a:extLst>
                          <a:ext uri="{FF2B5EF4-FFF2-40B4-BE49-F238E27FC236}">
                            <a16:creationId xmlns:a16="http://schemas.microsoft.com/office/drawing/2014/main" xmlns="" id="{34FABB5F-C824-4D67-8DAB-1208A810C8B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63" name="Line 727">
                        <a:extLst>
                          <a:ext uri="{FF2B5EF4-FFF2-40B4-BE49-F238E27FC236}">
                            <a16:creationId xmlns:a16="http://schemas.microsoft.com/office/drawing/2014/main" xmlns="" id="{16EA1FEA-7EC7-4AC6-A7B7-B9493F6F73A8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64" name="Line 728">
                        <a:extLst>
                          <a:ext uri="{FF2B5EF4-FFF2-40B4-BE49-F238E27FC236}">
                            <a16:creationId xmlns:a16="http://schemas.microsoft.com/office/drawing/2014/main" xmlns="" id="{AF34E5DF-90AB-4F94-946E-01505D651333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65" name="Line 729">
                        <a:extLst>
                          <a:ext uri="{FF2B5EF4-FFF2-40B4-BE49-F238E27FC236}">
                            <a16:creationId xmlns:a16="http://schemas.microsoft.com/office/drawing/2014/main" xmlns="" id="{13F58E77-B741-4E0E-A0C4-7DCBE21C1E1E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66" name="Line 730">
                        <a:extLst>
                          <a:ext uri="{FF2B5EF4-FFF2-40B4-BE49-F238E27FC236}">
                            <a16:creationId xmlns:a16="http://schemas.microsoft.com/office/drawing/2014/main" xmlns="" id="{2ABD979F-B134-4FAE-9F53-2CB02BBF2FD2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67" name="Line 731">
                        <a:extLst>
                          <a:ext uri="{FF2B5EF4-FFF2-40B4-BE49-F238E27FC236}">
                            <a16:creationId xmlns:a16="http://schemas.microsoft.com/office/drawing/2014/main" xmlns="" id="{533F8080-8AFE-41CC-8245-B8D474FBE20F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5068" name="Group 732">
                      <a:extLst>
                        <a:ext uri="{FF2B5EF4-FFF2-40B4-BE49-F238E27FC236}">
                          <a16:creationId xmlns:a16="http://schemas.microsoft.com/office/drawing/2014/main" xmlns="" id="{AC602D7C-8502-4ABC-AD0A-8D6EC39555A9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60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5069" name="Rectangle 733">
                        <a:extLst>
                          <a:ext uri="{FF2B5EF4-FFF2-40B4-BE49-F238E27FC236}">
                            <a16:creationId xmlns:a16="http://schemas.microsoft.com/office/drawing/2014/main" xmlns="" id="{A0EA3049-2BB1-40CB-97FB-151BD960749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70" name="Line 734">
                        <a:extLst>
                          <a:ext uri="{FF2B5EF4-FFF2-40B4-BE49-F238E27FC236}">
                            <a16:creationId xmlns:a16="http://schemas.microsoft.com/office/drawing/2014/main" xmlns="" id="{A5E10DEA-AA86-4913-BBB4-2B1239640B33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71" name="Line 735">
                        <a:extLst>
                          <a:ext uri="{FF2B5EF4-FFF2-40B4-BE49-F238E27FC236}">
                            <a16:creationId xmlns:a16="http://schemas.microsoft.com/office/drawing/2014/main" xmlns="" id="{AF8D0DBE-4CEE-4AA2-A7DA-65331377AB43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72" name="Line 736">
                        <a:extLst>
                          <a:ext uri="{FF2B5EF4-FFF2-40B4-BE49-F238E27FC236}">
                            <a16:creationId xmlns:a16="http://schemas.microsoft.com/office/drawing/2014/main" xmlns="" id="{13CBDDBA-1D0B-4D74-97F9-77592EF697D0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73" name="Line 737">
                        <a:extLst>
                          <a:ext uri="{FF2B5EF4-FFF2-40B4-BE49-F238E27FC236}">
                            <a16:creationId xmlns:a16="http://schemas.microsoft.com/office/drawing/2014/main" xmlns="" id="{A1C18FD6-D316-4264-B102-373DCC0AF19F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74" name="Line 738">
                        <a:extLst>
                          <a:ext uri="{FF2B5EF4-FFF2-40B4-BE49-F238E27FC236}">
                            <a16:creationId xmlns:a16="http://schemas.microsoft.com/office/drawing/2014/main" xmlns="" id="{75AB06A1-850E-47DE-81E1-868C480E6D86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5075" name="Group 739">
                      <a:extLst>
                        <a:ext uri="{FF2B5EF4-FFF2-40B4-BE49-F238E27FC236}">
                          <a16:creationId xmlns:a16="http://schemas.microsoft.com/office/drawing/2014/main" xmlns="" id="{58771A64-81F1-4E85-9AD7-6815B5573D68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248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5076" name="Rectangle 740">
                        <a:extLst>
                          <a:ext uri="{FF2B5EF4-FFF2-40B4-BE49-F238E27FC236}">
                            <a16:creationId xmlns:a16="http://schemas.microsoft.com/office/drawing/2014/main" xmlns="" id="{A057A4A8-AB54-4FA0-BCF0-079BA7A5B29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77" name="Line 741">
                        <a:extLst>
                          <a:ext uri="{FF2B5EF4-FFF2-40B4-BE49-F238E27FC236}">
                            <a16:creationId xmlns:a16="http://schemas.microsoft.com/office/drawing/2014/main" xmlns="" id="{D5DB397A-2A86-40CA-8387-69A97EC03C48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78" name="Line 742">
                        <a:extLst>
                          <a:ext uri="{FF2B5EF4-FFF2-40B4-BE49-F238E27FC236}">
                            <a16:creationId xmlns:a16="http://schemas.microsoft.com/office/drawing/2014/main" xmlns="" id="{0C5CC953-40CF-4E37-A8FA-D252E0A02C39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79" name="Line 743">
                        <a:extLst>
                          <a:ext uri="{FF2B5EF4-FFF2-40B4-BE49-F238E27FC236}">
                            <a16:creationId xmlns:a16="http://schemas.microsoft.com/office/drawing/2014/main" xmlns="" id="{5A2E658E-380F-46EF-BAAD-E56BA2F16F63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80" name="Line 744">
                        <a:extLst>
                          <a:ext uri="{FF2B5EF4-FFF2-40B4-BE49-F238E27FC236}">
                            <a16:creationId xmlns:a16="http://schemas.microsoft.com/office/drawing/2014/main" xmlns="" id="{38BE7427-6557-4EFB-9C6B-B85E2FC2F4D9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81" name="Line 745">
                        <a:extLst>
                          <a:ext uri="{FF2B5EF4-FFF2-40B4-BE49-F238E27FC236}">
                            <a16:creationId xmlns:a16="http://schemas.microsoft.com/office/drawing/2014/main" xmlns="" id="{94BBE42C-215F-4025-B477-62A58FD16C3A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5082" name="Group 746">
                      <a:extLst>
                        <a:ext uri="{FF2B5EF4-FFF2-40B4-BE49-F238E27FC236}">
                          <a16:creationId xmlns:a16="http://schemas.microsoft.com/office/drawing/2014/main" xmlns="" id="{1D2DC678-5229-4FA5-B139-795791B72804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536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5083" name="Rectangle 747">
                        <a:extLst>
                          <a:ext uri="{FF2B5EF4-FFF2-40B4-BE49-F238E27FC236}">
                            <a16:creationId xmlns:a16="http://schemas.microsoft.com/office/drawing/2014/main" xmlns="" id="{E7A270C9-22A1-4BC6-80FB-42005D0D0F8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84" name="Line 748">
                        <a:extLst>
                          <a:ext uri="{FF2B5EF4-FFF2-40B4-BE49-F238E27FC236}">
                            <a16:creationId xmlns:a16="http://schemas.microsoft.com/office/drawing/2014/main" xmlns="" id="{09034928-E2EC-4F77-84EB-02018AF703A9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85" name="Line 749">
                        <a:extLst>
                          <a:ext uri="{FF2B5EF4-FFF2-40B4-BE49-F238E27FC236}">
                            <a16:creationId xmlns:a16="http://schemas.microsoft.com/office/drawing/2014/main" xmlns="" id="{DB41D81D-2E21-4351-9F2C-E8D845DAE113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86" name="Line 750">
                        <a:extLst>
                          <a:ext uri="{FF2B5EF4-FFF2-40B4-BE49-F238E27FC236}">
                            <a16:creationId xmlns:a16="http://schemas.microsoft.com/office/drawing/2014/main" xmlns="" id="{9F933718-C27A-4F74-BD87-4BD7999CBD9E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87" name="Line 751">
                        <a:extLst>
                          <a:ext uri="{FF2B5EF4-FFF2-40B4-BE49-F238E27FC236}">
                            <a16:creationId xmlns:a16="http://schemas.microsoft.com/office/drawing/2014/main" xmlns="" id="{97DF331E-E176-496B-995A-534D9D3B725A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88" name="Line 752">
                        <a:extLst>
                          <a:ext uri="{FF2B5EF4-FFF2-40B4-BE49-F238E27FC236}">
                            <a16:creationId xmlns:a16="http://schemas.microsoft.com/office/drawing/2014/main" xmlns="" id="{FD8C5534-4BAF-4071-BB91-E079C17E9BC1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5089" name="Group 753">
                      <a:extLst>
                        <a:ext uri="{FF2B5EF4-FFF2-40B4-BE49-F238E27FC236}">
                          <a16:creationId xmlns:a16="http://schemas.microsoft.com/office/drawing/2014/main" xmlns="" id="{7CCCA809-AB5B-439A-B055-1F7741F7BD92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24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5090" name="Rectangle 754">
                        <a:extLst>
                          <a:ext uri="{FF2B5EF4-FFF2-40B4-BE49-F238E27FC236}">
                            <a16:creationId xmlns:a16="http://schemas.microsoft.com/office/drawing/2014/main" xmlns="" id="{ABE75607-672C-4A8B-8B0F-5A75471AC29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91" name="Line 755">
                        <a:extLst>
                          <a:ext uri="{FF2B5EF4-FFF2-40B4-BE49-F238E27FC236}">
                            <a16:creationId xmlns:a16="http://schemas.microsoft.com/office/drawing/2014/main" xmlns="" id="{07827DA5-117E-4557-9404-4509F77A0BFD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92" name="Line 756">
                        <a:extLst>
                          <a:ext uri="{FF2B5EF4-FFF2-40B4-BE49-F238E27FC236}">
                            <a16:creationId xmlns:a16="http://schemas.microsoft.com/office/drawing/2014/main" xmlns="" id="{B153FB92-3D4F-4B27-A3B6-FB2E42DD6887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93" name="Line 757">
                        <a:extLst>
                          <a:ext uri="{FF2B5EF4-FFF2-40B4-BE49-F238E27FC236}">
                            <a16:creationId xmlns:a16="http://schemas.microsoft.com/office/drawing/2014/main" xmlns="" id="{EA1C7A41-3627-4166-B193-7DD25552FB23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94" name="Line 758">
                        <a:extLst>
                          <a:ext uri="{FF2B5EF4-FFF2-40B4-BE49-F238E27FC236}">
                            <a16:creationId xmlns:a16="http://schemas.microsoft.com/office/drawing/2014/main" xmlns="" id="{98B31E96-666A-4435-971D-21F37C91C525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95" name="Line 759">
                        <a:extLst>
                          <a:ext uri="{FF2B5EF4-FFF2-40B4-BE49-F238E27FC236}">
                            <a16:creationId xmlns:a16="http://schemas.microsoft.com/office/drawing/2014/main" xmlns="" id="{BD9357A7-4F5A-4D0C-833D-52B7FA50FE48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5096" name="Group 760">
                      <a:extLst>
                        <a:ext uri="{FF2B5EF4-FFF2-40B4-BE49-F238E27FC236}">
                          <a16:creationId xmlns:a16="http://schemas.microsoft.com/office/drawing/2014/main" xmlns="" id="{4B6B8FC8-86F6-40BC-AB36-423B16ED1DBF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112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5097" name="Rectangle 761">
                        <a:extLst>
                          <a:ext uri="{FF2B5EF4-FFF2-40B4-BE49-F238E27FC236}">
                            <a16:creationId xmlns:a16="http://schemas.microsoft.com/office/drawing/2014/main" xmlns="" id="{E1F3D2E1-AF28-49B0-B0C0-86770F7C30D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98" name="Line 762">
                        <a:extLst>
                          <a:ext uri="{FF2B5EF4-FFF2-40B4-BE49-F238E27FC236}">
                            <a16:creationId xmlns:a16="http://schemas.microsoft.com/office/drawing/2014/main" xmlns="" id="{6F136B4A-E1F3-488D-B235-1DF569EA6FAA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099" name="Line 763">
                        <a:extLst>
                          <a:ext uri="{FF2B5EF4-FFF2-40B4-BE49-F238E27FC236}">
                            <a16:creationId xmlns:a16="http://schemas.microsoft.com/office/drawing/2014/main" xmlns="" id="{64635183-3198-4D85-B78C-6A7F596FC394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100" name="Line 764">
                        <a:extLst>
                          <a:ext uri="{FF2B5EF4-FFF2-40B4-BE49-F238E27FC236}">
                            <a16:creationId xmlns:a16="http://schemas.microsoft.com/office/drawing/2014/main" xmlns="" id="{BEA3C367-A81D-483B-92A4-3639107D2529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101" name="Line 765">
                        <a:extLst>
                          <a:ext uri="{FF2B5EF4-FFF2-40B4-BE49-F238E27FC236}">
                            <a16:creationId xmlns:a16="http://schemas.microsoft.com/office/drawing/2014/main" xmlns="" id="{13353210-3375-49CB-85B0-50EB80FBBA2F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102" name="Line 766">
                        <a:extLst>
                          <a:ext uri="{FF2B5EF4-FFF2-40B4-BE49-F238E27FC236}">
                            <a16:creationId xmlns:a16="http://schemas.microsoft.com/office/drawing/2014/main" xmlns="" id="{9E9544C2-4557-4F87-904E-0AA408DA15A5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5103" name="Group 767">
                      <a:extLst>
                        <a:ext uri="{FF2B5EF4-FFF2-40B4-BE49-F238E27FC236}">
                          <a16:creationId xmlns:a16="http://schemas.microsoft.com/office/drawing/2014/main" xmlns="" id="{D7C8369B-D336-495A-8918-EE99BB4EF412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00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5104" name="Rectangle 768">
                        <a:extLst>
                          <a:ext uri="{FF2B5EF4-FFF2-40B4-BE49-F238E27FC236}">
                            <a16:creationId xmlns:a16="http://schemas.microsoft.com/office/drawing/2014/main" xmlns="" id="{A9FC2A69-91A2-4304-8BF5-3CCF8AAD3CF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105" name="Line 769">
                        <a:extLst>
                          <a:ext uri="{FF2B5EF4-FFF2-40B4-BE49-F238E27FC236}">
                            <a16:creationId xmlns:a16="http://schemas.microsoft.com/office/drawing/2014/main" xmlns="" id="{012335EC-0DD5-4007-B709-087CEE807BC7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106" name="Line 770">
                        <a:extLst>
                          <a:ext uri="{FF2B5EF4-FFF2-40B4-BE49-F238E27FC236}">
                            <a16:creationId xmlns:a16="http://schemas.microsoft.com/office/drawing/2014/main" xmlns="" id="{843C57BA-5AD6-4B17-90A0-AF8B37A359B6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107" name="Line 771">
                        <a:extLst>
                          <a:ext uri="{FF2B5EF4-FFF2-40B4-BE49-F238E27FC236}">
                            <a16:creationId xmlns:a16="http://schemas.microsoft.com/office/drawing/2014/main" xmlns="" id="{5DC15875-276F-4E6D-899B-BB3C7BF9FCE6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108" name="Line 772">
                        <a:extLst>
                          <a:ext uri="{FF2B5EF4-FFF2-40B4-BE49-F238E27FC236}">
                            <a16:creationId xmlns:a16="http://schemas.microsoft.com/office/drawing/2014/main" xmlns="" id="{E02B9329-2527-42FF-8729-A5B1FBC43AB7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109" name="Line 773">
                        <a:extLst>
                          <a:ext uri="{FF2B5EF4-FFF2-40B4-BE49-F238E27FC236}">
                            <a16:creationId xmlns:a16="http://schemas.microsoft.com/office/drawing/2014/main" xmlns="" id="{69E4D5E7-326A-41E9-AC44-48568644F6F3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5110" name="Group 774">
                      <a:extLst>
                        <a:ext uri="{FF2B5EF4-FFF2-40B4-BE49-F238E27FC236}">
                          <a16:creationId xmlns:a16="http://schemas.microsoft.com/office/drawing/2014/main" xmlns="" id="{9217A60C-F4D8-4F2A-8F1D-17DC90595A6C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88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5111" name="Rectangle 775">
                        <a:extLst>
                          <a:ext uri="{FF2B5EF4-FFF2-40B4-BE49-F238E27FC236}">
                            <a16:creationId xmlns:a16="http://schemas.microsoft.com/office/drawing/2014/main" xmlns="" id="{57CE341F-5921-4452-8A2D-ACAE066F006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112" name="Line 776">
                        <a:extLst>
                          <a:ext uri="{FF2B5EF4-FFF2-40B4-BE49-F238E27FC236}">
                            <a16:creationId xmlns:a16="http://schemas.microsoft.com/office/drawing/2014/main" xmlns="" id="{3B4DB43D-A587-4292-AB05-247FC8B1C1F6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113" name="Line 777">
                        <a:extLst>
                          <a:ext uri="{FF2B5EF4-FFF2-40B4-BE49-F238E27FC236}">
                            <a16:creationId xmlns:a16="http://schemas.microsoft.com/office/drawing/2014/main" xmlns="" id="{34E9EDFD-0AFD-4B16-8C73-EC7E8603EB9D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114" name="Line 778">
                        <a:extLst>
                          <a:ext uri="{FF2B5EF4-FFF2-40B4-BE49-F238E27FC236}">
                            <a16:creationId xmlns:a16="http://schemas.microsoft.com/office/drawing/2014/main" xmlns="" id="{13C3930F-5A72-451E-AAB2-35449D2D9813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115" name="Line 779">
                        <a:extLst>
                          <a:ext uri="{FF2B5EF4-FFF2-40B4-BE49-F238E27FC236}">
                            <a16:creationId xmlns:a16="http://schemas.microsoft.com/office/drawing/2014/main" xmlns="" id="{54FCE7F5-5548-49A8-ABEF-8848E2EB1548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116" name="Line 780">
                        <a:extLst>
                          <a:ext uri="{FF2B5EF4-FFF2-40B4-BE49-F238E27FC236}">
                            <a16:creationId xmlns:a16="http://schemas.microsoft.com/office/drawing/2014/main" xmlns="" id="{05B0D53D-A151-4B7A-9696-3B288B8C0964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5117" name="Group 781">
                      <a:extLst>
                        <a:ext uri="{FF2B5EF4-FFF2-40B4-BE49-F238E27FC236}">
                          <a16:creationId xmlns:a16="http://schemas.microsoft.com/office/drawing/2014/main" xmlns="" id="{25A63C14-F742-4889-9756-142BE6A64729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976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5118" name="Rectangle 782">
                        <a:extLst>
                          <a:ext uri="{FF2B5EF4-FFF2-40B4-BE49-F238E27FC236}">
                            <a16:creationId xmlns:a16="http://schemas.microsoft.com/office/drawing/2014/main" xmlns="" id="{FEF960F8-B584-48EC-AA9E-85963E67AA3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119" name="Line 783">
                        <a:extLst>
                          <a:ext uri="{FF2B5EF4-FFF2-40B4-BE49-F238E27FC236}">
                            <a16:creationId xmlns:a16="http://schemas.microsoft.com/office/drawing/2014/main" xmlns="" id="{6A980533-F89C-4929-AEC9-1E4F65D5FA98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120" name="Line 784">
                        <a:extLst>
                          <a:ext uri="{FF2B5EF4-FFF2-40B4-BE49-F238E27FC236}">
                            <a16:creationId xmlns:a16="http://schemas.microsoft.com/office/drawing/2014/main" xmlns="" id="{CDAD055D-7394-4D28-89FE-EED78EB2E1BB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121" name="Line 785">
                        <a:extLst>
                          <a:ext uri="{FF2B5EF4-FFF2-40B4-BE49-F238E27FC236}">
                            <a16:creationId xmlns:a16="http://schemas.microsoft.com/office/drawing/2014/main" xmlns="" id="{8596242B-7279-414C-8E27-5CBAE00A603C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122" name="Line 786">
                        <a:extLst>
                          <a:ext uri="{FF2B5EF4-FFF2-40B4-BE49-F238E27FC236}">
                            <a16:creationId xmlns:a16="http://schemas.microsoft.com/office/drawing/2014/main" xmlns="" id="{9B6D268E-F6AD-4555-94A2-AF0B4363C56B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123" name="Line 787">
                        <a:extLst>
                          <a:ext uri="{FF2B5EF4-FFF2-40B4-BE49-F238E27FC236}">
                            <a16:creationId xmlns:a16="http://schemas.microsoft.com/office/drawing/2014/main" xmlns="" id="{45CB1A7D-1396-4A33-B6D4-8F1E83464E00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5124" name="Group 788">
                      <a:extLst>
                        <a:ext uri="{FF2B5EF4-FFF2-40B4-BE49-F238E27FC236}">
                          <a16:creationId xmlns:a16="http://schemas.microsoft.com/office/drawing/2014/main" xmlns="" id="{AEDC7E01-56DA-415F-BBC0-03CEC824E756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64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5125" name="Rectangle 789">
                        <a:extLst>
                          <a:ext uri="{FF2B5EF4-FFF2-40B4-BE49-F238E27FC236}">
                            <a16:creationId xmlns:a16="http://schemas.microsoft.com/office/drawing/2014/main" xmlns="" id="{A780A94E-5E29-4EDC-BBF9-D2F433E445C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126" name="Line 790">
                        <a:extLst>
                          <a:ext uri="{FF2B5EF4-FFF2-40B4-BE49-F238E27FC236}">
                            <a16:creationId xmlns:a16="http://schemas.microsoft.com/office/drawing/2014/main" xmlns="" id="{DA87940D-C738-4B96-AED0-A177327867EE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127" name="Line 791">
                        <a:extLst>
                          <a:ext uri="{FF2B5EF4-FFF2-40B4-BE49-F238E27FC236}">
                            <a16:creationId xmlns:a16="http://schemas.microsoft.com/office/drawing/2014/main" xmlns="" id="{BEB0DAC0-C1AE-4980-B8B3-F50789500BDE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128" name="Line 792">
                        <a:extLst>
                          <a:ext uri="{FF2B5EF4-FFF2-40B4-BE49-F238E27FC236}">
                            <a16:creationId xmlns:a16="http://schemas.microsoft.com/office/drawing/2014/main" xmlns="" id="{93383258-2BD9-4BCC-8A58-35003B726B53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129" name="Line 793">
                        <a:extLst>
                          <a:ext uri="{FF2B5EF4-FFF2-40B4-BE49-F238E27FC236}">
                            <a16:creationId xmlns:a16="http://schemas.microsoft.com/office/drawing/2014/main" xmlns="" id="{BCFB24E3-82CA-4567-9569-193A254E19D3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130" name="Line 794">
                        <a:extLst>
                          <a:ext uri="{FF2B5EF4-FFF2-40B4-BE49-F238E27FC236}">
                            <a16:creationId xmlns:a16="http://schemas.microsoft.com/office/drawing/2014/main" xmlns="" id="{EEDF25CA-361F-4504-A6BE-76EE2B2BA4E7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5131" name="Group 795">
                      <a:extLst>
                        <a:ext uri="{FF2B5EF4-FFF2-40B4-BE49-F238E27FC236}">
                          <a16:creationId xmlns:a16="http://schemas.microsoft.com/office/drawing/2014/main" xmlns="" id="{EF3B458C-95C9-4544-B951-287806A1D0B1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552" y="1152"/>
                      <a:ext cx="288" cy="240"/>
                      <a:chOff x="1296" y="1392"/>
                      <a:chExt cx="288" cy="240"/>
                    </a:xfrm>
                  </p:grpSpPr>
                  <p:sp>
                    <p:nvSpPr>
                      <p:cNvPr id="15132" name="Rectangle 796">
                        <a:extLst>
                          <a:ext uri="{FF2B5EF4-FFF2-40B4-BE49-F238E27FC236}">
                            <a16:creationId xmlns:a16="http://schemas.microsoft.com/office/drawing/2014/main" xmlns="" id="{49B15988-7231-46B3-9BBB-35C999E55D1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1392"/>
                        <a:ext cx="288" cy="2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133" name="Line 797">
                        <a:extLst>
                          <a:ext uri="{FF2B5EF4-FFF2-40B4-BE49-F238E27FC236}">
                            <a16:creationId xmlns:a16="http://schemas.microsoft.com/office/drawing/2014/main" xmlns="" id="{CE554291-1AD6-46B5-9331-1265C5639223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134" name="Line 798">
                        <a:extLst>
                          <a:ext uri="{FF2B5EF4-FFF2-40B4-BE49-F238E27FC236}">
                            <a16:creationId xmlns:a16="http://schemas.microsoft.com/office/drawing/2014/main" xmlns="" id="{F5F93A73-45D7-4BC3-9397-5D6FC4240037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488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135" name="Line 799">
                        <a:extLst>
                          <a:ext uri="{FF2B5EF4-FFF2-40B4-BE49-F238E27FC236}">
                            <a16:creationId xmlns:a16="http://schemas.microsoft.com/office/drawing/2014/main" xmlns="" id="{3F017439-E380-4F72-9E38-E8F769E8264C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36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136" name="Line 800">
                        <a:extLst>
                          <a:ext uri="{FF2B5EF4-FFF2-40B4-BE49-F238E27FC236}">
                            <a16:creationId xmlns:a16="http://schemas.microsoft.com/office/drawing/2014/main" xmlns="" id="{ED74D33F-234A-4754-A0CC-ACB6210ED327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584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137" name="Line 801">
                        <a:extLst>
                          <a:ext uri="{FF2B5EF4-FFF2-40B4-BE49-F238E27FC236}">
                            <a16:creationId xmlns:a16="http://schemas.microsoft.com/office/drawing/2014/main" xmlns="" id="{7799D83D-B435-46CB-99E1-F409060DC1D5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6" y="1632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5138" name="Line 802">
                      <a:extLst>
                        <a:ext uri="{FF2B5EF4-FFF2-40B4-BE49-F238E27FC236}">
                          <a16:creationId xmlns:a16="http://schemas.microsoft.com/office/drawing/2014/main" xmlns="" id="{7213522C-95FA-4986-859E-E024BD4CC37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152"/>
                      <a:ext cx="3168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39" name="Line 803">
                      <a:extLst>
                        <a:ext uri="{FF2B5EF4-FFF2-40B4-BE49-F238E27FC236}">
                          <a16:creationId xmlns:a16="http://schemas.microsoft.com/office/drawing/2014/main" xmlns="" id="{8E211C98-4196-47D5-B7CA-2C4CEAB4F6D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152"/>
                      <a:ext cx="0" cy="24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40" name="Line 804">
                      <a:extLst>
                        <a:ext uri="{FF2B5EF4-FFF2-40B4-BE49-F238E27FC236}">
                          <a16:creationId xmlns:a16="http://schemas.microsoft.com/office/drawing/2014/main" xmlns="" id="{A51631F3-17E1-40AA-8BFB-718B48C961C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840" y="1152"/>
                      <a:ext cx="0" cy="24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142" name="Group 806">
                    <a:extLst>
                      <a:ext uri="{FF2B5EF4-FFF2-40B4-BE49-F238E27FC236}">
                        <a16:creationId xmlns:a16="http://schemas.microsoft.com/office/drawing/2014/main" xmlns="" id="{9260CD8C-FAB5-46C6-B0A0-8B164168ECBE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344" y="2608"/>
                    <a:ext cx="288" cy="251"/>
                    <a:chOff x="1296" y="1392"/>
                    <a:chExt cx="288" cy="240"/>
                  </a:xfrm>
                </p:grpSpPr>
                <p:sp>
                  <p:nvSpPr>
                    <p:cNvPr id="15143" name="Rectangle 807">
                      <a:extLst>
                        <a:ext uri="{FF2B5EF4-FFF2-40B4-BE49-F238E27FC236}">
                          <a16:creationId xmlns:a16="http://schemas.microsoft.com/office/drawing/2014/main" xmlns="" id="{B4F3CB54-3B03-4A10-B76F-977C8A33B07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44" name="Line 808">
                      <a:extLst>
                        <a:ext uri="{FF2B5EF4-FFF2-40B4-BE49-F238E27FC236}">
                          <a16:creationId xmlns:a16="http://schemas.microsoft.com/office/drawing/2014/main" xmlns="" id="{0A93B793-0100-456D-8EDD-49ADE55E400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45" name="Line 809">
                      <a:extLst>
                        <a:ext uri="{FF2B5EF4-FFF2-40B4-BE49-F238E27FC236}">
                          <a16:creationId xmlns:a16="http://schemas.microsoft.com/office/drawing/2014/main" xmlns="" id="{BB63461B-9A4E-41EF-BBE9-7A01F20F479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46" name="Line 810">
                      <a:extLst>
                        <a:ext uri="{FF2B5EF4-FFF2-40B4-BE49-F238E27FC236}">
                          <a16:creationId xmlns:a16="http://schemas.microsoft.com/office/drawing/2014/main" xmlns="" id="{D6A3B298-BFD4-4DBB-B735-BE2CE3B34C9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47" name="Line 811">
                      <a:extLst>
                        <a:ext uri="{FF2B5EF4-FFF2-40B4-BE49-F238E27FC236}">
                          <a16:creationId xmlns:a16="http://schemas.microsoft.com/office/drawing/2014/main" xmlns="" id="{C8ABEB86-460C-439A-AEAD-7950E063B5A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48" name="Line 812">
                      <a:extLst>
                        <a:ext uri="{FF2B5EF4-FFF2-40B4-BE49-F238E27FC236}">
                          <a16:creationId xmlns:a16="http://schemas.microsoft.com/office/drawing/2014/main" xmlns="" id="{3A06E23B-3451-44A0-A93F-33A3BEF68B5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149" name="Group 813">
                    <a:extLst>
                      <a:ext uri="{FF2B5EF4-FFF2-40B4-BE49-F238E27FC236}">
                        <a16:creationId xmlns:a16="http://schemas.microsoft.com/office/drawing/2014/main" xmlns="" id="{A64F14BA-69B0-4E2E-AAAB-C73FBA41A633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632" y="2608"/>
                    <a:ext cx="288" cy="251"/>
                    <a:chOff x="1296" y="1392"/>
                    <a:chExt cx="288" cy="240"/>
                  </a:xfrm>
                </p:grpSpPr>
                <p:sp>
                  <p:nvSpPr>
                    <p:cNvPr id="15150" name="Rectangle 814">
                      <a:extLst>
                        <a:ext uri="{FF2B5EF4-FFF2-40B4-BE49-F238E27FC236}">
                          <a16:creationId xmlns:a16="http://schemas.microsoft.com/office/drawing/2014/main" xmlns="" id="{01DB1BB0-5547-4F7E-B690-1D6443545F0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51" name="Line 815">
                      <a:extLst>
                        <a:ext uri="{FF2B5EF4-FFF2-40B4-BE49-F238E27FC236}">
                          <a16:creationId xmlns:a16="http://schemas.microsoft.com/office/drawing/2014/main" xmlns="" id="{30A86F67-16BA-4F45-BDB9-AE05D8F12A3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52" name="Line 816">
                      <a:extLst>
                        <a:ext uri="{FF2B5EF4-FFF2-40B4-BE49-F238E27FC236}">
                          <a16:creationId xmlns:a16="http://schemas.microsoft.com/office/drawing/2014/main" xmlns="" id="{C21B1960-1F9D-46E1-B658-06BF10C14DB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53" name="Line 817">
                      <a:extLst>
                        <a:ext uri="{FF2B5EF4-FFF2-40B4-BE49-F238E27FC236}">
                          <a16:creationId xmlns:a16="http://schemas.microsoft.com/office/drawing/2014/main" xmlns="" id="{13DF671D-EB9B-4AD3-95C5-9F0D6B30794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54" name="Line 818">
                      <a:extLst>
                        <a:ext uri="{FF2B5EF4-FFF2-40B4-BE49-F238E27FC236}">
                          <a16:creationId xmlns:a16="http://schemas.microsoft.com/office/drawing/2014/main" xmlns="" id="{9A0E0F0A-47E4-49A8-A983-F3B9223E28A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55" name="Line 819">
                      <a:extLst>
                        <a:ext uri="{FF2B5EF4-FFF2-40B4-BE49-F238E27FC236}">
                          <a16:creationId xmlns:a16="http://schemas.microsoft.com/office/drawing/2014/main" xmlns="" id="{5F9A8686-0110-4EE6-88CB-F015578E222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156" name="Group 820">
                    <a:extLst>
                      <a:ext uri="{FF2B5EF4-FFF2-40B4-BE49-F238E27FC236}">
                        <a16:creationId xmlns:a16="http://schemas.microsoft.com/office/drawing/2014/main" xmlns="" id="{033800F3-AABE-49C1-ADCB-CC6ABEE5C273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920" y="2608"/>
                    <a:ext cx="288" cy="251"/>
                    <a:chOff x="1296" y="1392"/>
                    <a:chExt cx="288" cy="240"/>
                  </a:xfrm>
                </p:grpSpPr>
                <p:sp>
                  <p:nvSpPr>
                    <p:cNvPr id="15157" name="Rectangle 821">
                      <a:extLst>
                        <a:ext uri="{FF2B5EF4-FFF2-40B4-BE49-F238E27FC236}">
                          <a16:creationId xmlns:a16="http://schemas.microsoft.com/office/drawing/2014/main" xmlns="" id="{86D7CF30-49C9-422F-9514-C96FD65837F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58" name="Line 822">
                      <a:extLst>
                        <a:ext uri="{FF2B5EF4-FFF2-40B4-BE49-F238E27FC236}">
                          <a16:creationId xmlns:a16="http://schemas.microsoft.com/office/drawing/2014/main" xmlns="" id="{923560D7-F90B-484A-8C11-5365862F7BC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59" name="Line 823">
                      <a:extLst>
                        <a:ext uri="{FF2B5EF4-FFF2-40B4-BE49-F238E27FC236}">
                          <a16:creationId xmlns:a16="http://schemas.microsoft.com/office/drawing/2014/main" xmlns="" id="{C1171A12-5D5D-4370-AF61-AB78D96374B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60" name="Line 824">
                      <a:extLst>
                        <a:ext uri="{FF2B5EF4-FFF2-40B4-BE49-F238E27FC236}">
                          <a16:creationId xmlns:a16="http://schemas.microsoft.com/office/drawing/2014/main" xmlns="" id="{B856AA8C-72C5-4B6C-BA82-67B9F68CC3E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61" name="Line 825">
                      <a:extLst>
                        <a:ext uri="{FF2B5EF4-FFF2-40B4-BE49-F238E27FC236}">
                          <a16:creationId xmlns:a16="http://schemas.microsoft.com/office/drawing/2014/main" xmlns="" id="{5131B061-7257-45B9-AD65-305BCD2D8FB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62" name="Line 826">
                      <a:extLst>
                        <a:ext uri="{FF2B5EF4-FFF2-40B4-BE49-F238E27FC236}">
                          <a16:creationId xmlns:a16="http://schemas.microsoft.com/office/drawing/2014/main" xmlns="" id="{76B69958-3C2C-451F-A92C-5EA66BF3A24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163" name="Group 827">
                    <a:extLst>
                      <a:ext uri="{FF2B5EF4-FFF2-40B4-BE49-F238E27FC236}">
                        <a16:creationId xmlns:a16="http://schemas.microsoft.com/office/drawing/2014/main" xmlns="" id="{F9E54CAE-E88E-46DE-847E-552A124C2E00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208" y="2608"/>
                    <a:ext cx="288" cy="251"/>
                    <a:chOff x="1296" y="1392"/>
                    <a:chExt cx="288" cy="240"/>
                  </a:xfrm>
                </p:grpSpPr>
                <p:sp>
                  <p:nvSpPr>
                    <p:cNvPr id="15164" name="Rectangle 828">
                      <a:extLst>
                        <a:ext uri="{FF2B5EF4-FFF2-40B4-BE49-F238E27FC236}">
                          <a16:creationId xmlns:a16="http://schemas.microsoft.com/office/drawing/2014/main" xmlns="" id="{6D69C9EB-8618-4935-B51C-9412AB77EDF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65" name="Line 829">
                      <a:extLst>
                        <a:ext uri="{FF2B5EF4-FFF2-40B4-BE49-F238E27FC236}">
                          <a16:creationId xmlns:a16="http://schemas.microsoft.com/office/drawing/2014/main" xmlns="" id="{E69FA2B8-B6AA-40FD-A5EF-DD6459EE829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66" name="Line 830">
                      <a:extLst>
                        <a:ext uri="{FF2B5EF4-FFF2-40B4-BE49-F238E27FC236}">
                          <a16:creationId xmlns:a16="http://schemas.microsoft.com/office/drawing/2014/main" xmlns="" id="{41DD17DE-B469-4EAA-A96D-96A238DE04E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67" name="Line 831">
                      <a:extLst>
                        <a:ext uri="{FF2B5EF4-FFF2-40B4-BE49-F238E27FC236}">
                          <a16:creationId xmlns:a16="http://schemas.microsoft.com/office/drawing/2014/main" xmlns="" id="{DF0E285C-ED82-4B5E-926D-8C856B7BA91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68" name="Line 832">
                      <a:extLst>
                        <a:ext uri="{FF2B5EF4-FFF2-40B4-BE49-F238E27FC236}">
                          <a16:creationId xmlns:a16="http://schemas.microsoft.com/office/drawing/2014/main" xmlns="" id="{6705E441-C277-4E6B-9C19-72E6A47317B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69" name="Line 833">
                      <a:extLst>
                        <a:ext uri="{FF2B5EF4-FFF2-40B4-BE49-F238E27FC236}">
                          <a16:creationId xmlns:a16="http://schemas.microsoft.com/office/drawing/2014/main" xmlns="" id="{104442D5-3F6D-46B6-9CA7-40C2336056D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170" name="Group 834">
                    <a:extLst>
                      <a:ext uri="{FF2B5EF4-FFF2-40B4-BE49-F238E27FC236}">
                        <a16:creationId xmlns:a16="http://schemas.microsoft.com/office/drawing/2014/main" xmlns="" id="{512D1D29-961E-4F12-A172-7C0147CA3A50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496" y="2608"/>
                    <a:ext cx="288" cy="251"/>
                    <a:chOff x="1296" y="1392"/>
                    <a:chExt cx="288" cy="240"/>
                  </a:xfrm>
                </p:grpSpPr>
                <p:sp>
                  <p:nvSpPr>
                    <p:cNvPr id="15171" name="Rectangle 835">
                      <a:extLst>
                        <a:ext uri="{FF2B5EF4-FFF2-40B4-BE49-F238E27FC236}">
                          <a16:creationId xmlns:a16="http://schemas.microsoft.com/office/drawing/2014/main" xmlns="" id="{88035FED-22C2-4A81-ABFD-605F11F187D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72" name="Line 836">
                      <a:extLst>
                        <a:ext uri="{FF2B5EF4-FFF2-40B4-BE49-F238E27FC236}">
                          <a16:creationId xmlns:a16="http://schemas.microsoft.com/office/drawing/2014/main" xmlns="" id="{CE8DBBAF-9401-48E0-8374-96904CEA8B7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73" name="Line 837">
                      <a:extLst>
                        <a:ext uri="{FF2B5EF4-FFF2-40B4-BE49-F238E27FC236}">
                          <a16:creationId xmlns:a16="http://schemas.microsoft.com/office/drawing/2014/main" xmlns="" id="{BC4FA322-7BEB-4C1E-8E0E-8AB9D6CC5AD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74" name="Line 838">
                      <a:extLst>
                        <a:ext uri="{FF2B5EF4-FFF2-40B4-BE49-F238E27FC236}">
                          <a16:creationId xmlns:a16="http://schemas.microsoft.com/office/drawing/2014/main" xmlns="" id="{CF9389D9-B47C-4B27-9D0E-7BF87DF322B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75" name="Line 839">
                      <a:extLst>
                        <a:ext uri="{FF2B5EF4-FFF2-40B4-BE49-F238E27FC236}">
                          <a16:creationId xmlns:a16="http://schemas.microsoft.com/office/drawing/2014/main" xmlns="" id="{A33FD60F-9249-4561-A261-B1FD05054E7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76" name="Line 840">
                      <a:extLst>
                        <a:ext uri="{FF2B5EF4-FFF2-40B4-BE49-F238E27FC236}">
                          <a16:creationId xmlns:a16="http://schemas.microsoft.com/office/drawing/2014/main" xmlns="" id="{760C1DE6-D69B-4449-888C-0F6488392D0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177" name="Group 841">
                    <a:extLst>
                      <a:ext uri="{FF2B5EF4-FFF2-40B4-BE49-F238E27FC236}">
                        <a16:creationId xmlns:a16="http://schemas.microsoft.com/office/drawing/2014/main" xmlns="" id="{DA8A7E54-408B-4BE6-9A3B-82809643B4F4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784" y="2608"/>
                    <a:ext cx="288" cy="251"/>
                    <a:chOff x="1296" y="1392"/>
                    <a:chExt cx="288" cy="240"/>
                  </a:xfrm>
                </p:grpSpPr>
                <p:sp>
                  <p:nvSpPr>
                    <p:cNvPr id="15178" name="Rectangle 842">
                      <a:extLst>
                        <a:ext uri="{FF2B5EF4-FFF2-40B4-BE49-F238E27FC236}">
                          <a16:creationId xmlns:a16="http://schemas.microsoft.com/office/drawing/2014/main" xmlns="" id="{2B101710-F3A8-4840-9F58-AC7A947A430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79" name="Line 843">
                      <a:extLst>
                        <a:ext uri="{FF2B5EF4-FFF2-40B4-BE49-F238E27FC236}">
                          <a16:creationId xmlns:a16="http://schemas.microsoft.com/office/drawing/2014/main" xmlns="" id="{CDE6259B-20EB-4B6B-BA7F-F41F879D8A5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80" name="Line 844">
                      <a:extLst>
                        <a:ext uri="{FF2B5EF4-FFF2-40B4-BE49-F238E27FC236}">
                          <a16:creationId xmlns:a16="http://schemas.microsoft.com/office/drawing/2014/main" xmlns="" id="{3D3600AC-8579-4961-8DA7-A9D0CD708E1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81" name="Line 845">
                      <a:extLst>
                        <a:ext uri="{FF2B5EF4-FFF2-40B4-BE49-F238E27FC236}">
                          <a16:creationId xmlns:a16="http://schemas.microsoft.com/office/drawing/2014/main" xmlns="" id="{C3AE6BC2-1811-447B-8110-C391E7621E0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82" name="Line 846">
                      <a:extLst>
                        <a:ext uri="{FF2B5EF4-FFF2-40B4-BE49-F238E27FC236}">
                          <a16:creationId xmlns:a16="http://schemas.microsoft.com/office/drawing/2014/main" xmlns="" id="{BC226065-BA53-42C4-BD49-EA93A4E488C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83" name="Line 847">
                      <a:extLst>
                        <a:ext uri="{FF2B5EF4-FFF2-40B4-BE49-F238E27FC236}">
                          <a16:creationId xmlns:a16="http://schemas.microsoft.com/office/drawing/2014/main" xmlns="" id="{F1AD2078-8E23-4A7E-A842-A1EF26E10E5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184" name="Group 848">
                    <a:extLst>
                      <a:ext uri="{FF2B5EF4-FFF2-40B4-BE49-F238E27FC236}">
                        <a16:creationId xmlns:a16="http://schemas.microsoft.com/office/drawing/2014/main" xmlns="" id="{4D22D874-8FD6-4039-9172-0F24ED62F5DD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072" y="2608"/>
                    <a:ext cx="288" cy="251"/>
                    <a:chOff x="1296" y="1392"/>
                    <a:chExt cx="288" cy="240"/>
                  </a:xfrm>
                </p:grpSpPr>
                <p:sp>
                  <p:nvSpPr>
                    <p:cNvPr id="15185" name="Rectangle 849">
                      <a:extLst>
                        <a:ext uri="{FF2B5EF4-FFF2-40B4-BE49-F238E27FC236}">
                          <a16:creationId xmlns:a16="http://schemas.microsoft.com/office/drawing/2014/main" xmlns="" id="{9B095F1A-E660-4F64-B40A-F6D6F97EB48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86" name="Line 850">
                      <a:extLst>
                        <a:ext uri="{FF2B5EF4-FFF2-40B4-BE49-F238E27FC236}">
                          <a16:creationId xmlns:a16="http://schemas.microsoft.com/office/drawing/2014/main" xmlns="" id="{E75D0502-9E67-4BC2-AE37-BE346595ED4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87" name="Line 851">
                      <a:extLst>
                        <a:ext uri="{FF2B5EF4-FFF2-40B4-BE49-F238E27FC236}">
                          <a16:creationId xmlns:a16="http://schemas.microsoft.com/office/drawing/2014/main" xmlns="" id="{0E86C9CE-56B2-474F-B70D-7CD8855445F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88" name="Line 852">
                      <a:extLst>
                        <a:ext uri="{FF2B5EF4-FFF2-40B4-BE49-F238E27FC236}">
                          <a16:creationId xmlns:a16="http://schemas.microsoft.com/office/drawing/2014/main" xmlns="" id="{56003D06-9AD3-4430-B032-0FFE3342168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89" name="Line 853">
                      <a:extLst>
                        <a:ext uri="{FF2B5EF4-FFF2-40B4-BE49-F238E27FC236}">
                          <a16:creationId xmlns:a16="http://schemas.microsoft.com/office/drawing/2014/main" xmlns="" id="{4FA557E6-B171-457D-98EA-2752E19669A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90" name="Line 854">
                      <a:extLst>
                        <a:ext uri="{FF2B5EF4-FFF2-40B4-BE49-F238E27FC236}">
                          <a16:creationId xmlns:a16="http://schemas.microsoft.com/office/drawing/2014/main" xmlns="" id="{8B545FF1-0D2B-4C7E-9B60-D9174BD5BAB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191" name="Group 855">
                    <a:extLst>
                      <a:ext uri="{FF2B5EF4-FFF2-40B4-BE49-F238E27FC236}">
                        <a16:creationId xmlns:a16="http://schemas.microsoft.com/office/drawing/2014/main" xmlns="" id="{76BE1366-BB9E-40F8-9696-A12D30D57059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360" y="2608"/>
                    <a:ext cx="288" cy="251"/>
                    <a:chOff x="1296" y="1392"/>
                    <a:chExt cx="288" cy="240"/>
                  </a:xfrm>
                </p:grpSpPr>
                <p:sp>
                  <p:nvSpPr>
                    <p:cNvPr id="15192" name="Rectangle 856">
                      <a:extLst>
                        <a:ext uri="{FF2B5EF4-FFF2-40B4-BE49-F238E27FC236}">
                          <a16:creationId xmlns:a16="http://schemas.microsoft.com/office/drawing/2014/main" xmlns="" id="{6FD97961-A202-4433-B97D-DF7C8391D39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93" name="Line 857">
                      <a:extLst>
                        <a:ext uri="{FF2B5EF4-FFF2-40B4-BE49-F238E27FC236}">
                          <a16:creationId xmlns:a16="http://schemas.microsoft.com/office/drawing/2014/main" xmlns="" id="{219722E9-C4EF-489D-9E3E-18A1AC69764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94" name="Line 858">
                      <a:extLst>
                        <a:ext uri="{FF2B5EF4-FFF2-40B4-BE49-F238E27FC236}">
                          <a16:creationId xmlns:a16="http://schemas.microsoft.com/office/drawing/2014/main" xmlns="" id="{C23F1421-53E2-40FA-96E9-A55476E7ED0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95" name="Line 859">
                      <a:extLst>
                        <a:ext uri="{FF2B5EF4-FFF2-40B4-BE49-F238E27FC236}">
                          <a16:creationId xmlns:a16="http://schemas.microsoft.com/office/drawing/2014/main" xmlns="" id="{13CA02AE-D83B-41A7-A07F-055F508D627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96" name="Line 860">
                      <a:extLst>
                        <a:ext uri="{FF2B5EF4-FFF2-40B4-BE49-F238E27FC236}">
                          <a16:creationId xmlns:a16="http://schemas.microsoft.com/office/drawing/2014/main" xmlns="" id="{A533441B-0317-458D-8990-2719CFBC20D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97" name="Line 861">
                      <a:extLst>
                        <a:ext uri="{FF2B5EF4-FFF2-40B4-BE49-F238E27FC236}">
                          <a16:creationId xmlns:a16="http://schemas.microsoft.com/office/drawing/2014/main" xmlns="" id="{65C7AD71-18D4-4201-8743-1E3C838DA00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198" name="Group 862">
                    <a:extLst>
                      <a:ext uri="{FF2B5EF4-FFF2-40B4-BE49-F238E27FC236}">
                        <a16:creationId xmlns:a16="http://schemas.microsoft.com/office/drawing/2014/main" xmlns="" id="{A3476D82-48F4-4778-9CFD-AD2C2C221607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648" y="2608"/>
                    <a:ext cx="288" cy="251"/>
                    <a:chOff x="1296" y="1392"/>
                    <a:chExt cx="288" cy="240"/>
                  </a:xfrm>
                </p:grpSpPr>
                <p:sp>
                  <p:nvSpPr>
                    <p:cNvPr id="15199" name="Rectangle 863">
                      <a:extLst>
                        <a:ext uri="{FF2B5EF4-FFF2-40B4-BE49-F238E27FC236}">
                          <a16:creationId xmlns:a16="http://schemas.microsoft.com/office/drawing/2014/main" xmlns="" id="{E8A5B6DB-9430-4989-948C-0D5E408D1E4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00" name="Line 864">
                      <a:extLst>
                        <a:ext uri="{FF2B5EF4-FFF2-40B4-BE49-F238E27FC236}">
                          <a16:creationId xmlns:a16="http://schemas.microsoft.com/office/drawing/2014/main" xmlns="" id="{F5410898-9E2A-429E-A020-6C52209A758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01" name="Line 865">
                      <a:extLst>
                        <a:ext uri="{FF2B5EF4-FFF2-40B4-BE49-F238E27FC236}">
                          <a16:creationId xmlns:a16="http://schemas.microsoft.com/office/drawing/2014/main" xmlns="" id="{5F0AFA97-973D-4EB8-8A1D-ABED09600B4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02" name="Line 866">
                      <a:extLst>
                        <a:ext uri="{FF2B5EF4-FFF2-40B4-BE49-F238E27FC236}">
                          <a16:creationId xmlns:a16="http://schemas.microsoft.com/office/drawing/2014/main" xmlns="" id="{6287B258-BA4B-4932-89F9-A02E42DEABA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03" name="Line 867">
                      <a:extLst>
                        <a:ext uri="{FF2B5EF4-FFF2-40B4-BE49-F238E27FC236}">
                          <a16:creationId xmlns:a16="http://schemas.microsoft.com/office/drawing/2014/main" xmlns="" id="{BD170030-DD16-4D46-ACFC-445ADFDE762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04" name="Line 868">
                      <a:extLst>
                        <a:ext uri="{FF2B5EF4-FFF2-40B4-BE49-F238E27FC236}">
                          <a16:creationId xmlns:a16="http://schemas.microsoft.com/office/drawing/2014/main" xmlns="" id="{83DBC535-7AA6-4F48-95D3-70E86A09EC9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205" name="Group 869">
                    <a:extLst>
                      <a:ext uri="{FF2B5EF4-FFF2-40B4-BE49-F238E27FC236}">
                        <a16:creationId xmlns:a16="http://schemas.microsoft.com/office/drawing/2014/main" xmlns="" id="{33018AC7-9FC4-4CCC-B8D1-304509AA9EB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936" y="2608"/>
                    <a:ext cx="288" cy="251"/>
                    <a:chOff x="1296" y="1392"/>
                    <a:chExt cx="288" cy="240"/>
                  </a:xfrm>
                </p:grpSpPr>
                <p:sp>
                  <p:nvSpPr>
                    <p:cNvPr id="15206" name="Rectangle 870">
                      <a:extLst>
                        <a:ext uri="{FF2B5EF4-FFF2-40B4-BE49-F238E27FC236}">
                          <a16:creationId xmlns:a16="http://schemas.microsoft.com/office/drawing/2014/main" xmlns="" id="{75DD0250-DC15-4558-86C4-163097E0D4E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solidFill>
                      <a:schemeClr val="hlink"/>
                    </a:solidFill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07" name="Line 871">
                      <a:extLst>
                        <a:ext uri="{FF2B5EF4-FFF2-40B4-BE49-F238E27FC236}">
                          <a16:creationId xmlns:a16="http://schemas.microsoft.com/office/drawing/2014/main" xmlns="" id="{73D212C1-4555-4914-AE7A-D3C0933A47A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08" name="Line 872">
                      <a:extLst>
                        <a:ext uri="{FF2B5EF4-FFF2-40B4-BE49-F238E27FC236}">
                          <a16:creationId xmlns:a16="http://schemas.microsoft.com/office/drawing/2014/main" xmlns="" id="{CF4F0D94-FE48-48FB-A61B-14C8D9F903F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09" name="Line 873">
                      <a:extLst>
                        <a:ext uri="{FF2B5EF4-FFF2-40B4-BE49-F238E27FC236}">
                          <a16:creationId xmlns:a16="http://schemas.microsoft.com/office/drawing/2014/main" xmlns="" id="{587E9ECF-17DA-4351-894D-D59AD685DA0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10" name="Line 874">
                      <a:extLst>
                        <a:ext uri="{FF2B5EF4-FFF2-40B4-BE49-F238E27FC236}">
                          <a16:creationId xmlns:a16="http://schemas.microsoft.com/office/drawing/2014/main" xmlns="" id="{79A38BA2-FA63-49C6-83DE-F6E7BFE267B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11" name="Line 875">
                      <a:extLst>
                        <a:ext uri="{FF2B5EF4-FFF2-40B4-BE49-F238E27FC236}">
                          <a16:creationId xmlns:a16="http://schemas.microsoft.com/office/drawing/2014/main" xmlns="" id="{C6FB543A-2F20-4E7E-AB59-9463D49956B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212" name="Group 876">
                    <a:extLst>
                      <a:ext uri="{FF2B5EF4-FFF2-40B4-BE49-F238E27FC236}">
                        <a16:creationId xmlns:a16="http://schemas.microsoft.com/office/drawing/2014/main" xmlns="" id="{EAE2AEB1-5BC2-4E42-BFAE-B847788791D7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224" y="2608"/>
                    <a:ext cx="288" cy="251"/>
                    <a:chOff x="1296" y="1392"/>
                    <a:chExt cx="288" cy="240"/>
                  </a:xfrm>
                </p:grpSpPr>
                <p:sp>
                  <p:nvSpPr>
                    <p:cNvPr id="15213" name="Rectangle 877">
                      <a:extLst>
                        <a:ext uri="{FF2B5EF4-FFF2-40B4-BE49-F238E27FC236}">
                          <a16:creationId xmlns:a16="http://schemas.microsoft.com/office/drawing/2014/main" xmlns="" id="{8A3DB809-059F-49F9-B0C4-FFD0AC61883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14" name="Line 878">
                      <a:extLst>
                        <a:ext uri="{FF2B5EF4-FFF2-40B4-BE49-F238E27FC236}">
                          <a16:creationId xmlns:a16="http://schemas.microsoft.com/office/drawing/2014/main" xmlns="" id="{DA761456-A7C9-4A78-B2A5-AF4FC1A67CD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15" name="Line 879">
                      <a:extLst>
                        <a:ext uri="{FF2B5EF4-FFF2-40B4-BE49-F238E27FC236}">
                          <a16:creationId xmlns:a16="http://schemas.microsoft.com/office/drawing/2014/main" xmlns="" id="{4C49736F-E2D0-487B-83C0-CA3657FDB15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16" name="Line 880">
                      <a:extLst>
                        <a:ext uri="{FF2B5EF4-FFF2-40B4-BE49-F238E27FC236}">
                          <a16:creationId xmlns:a16="http://schemas.microsoft.com/office/drawing/2014/main" xmlns="" id="{A88FB906-1E60-4D04-992E-8321D301B70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17" name="Line 881">
                      <a:extLst>
                        <a:ext uri="{FF2B5EF4-FFF2-40B4-BE49-F238E27FC236}">
                          <a16:creationId xmlns:a16="http://schemas.microsoft.com/office/drawing/2014/main" xmlns="" id="{8B93DFA6-0676-4A93-B6E1-F01D2B36508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18" name="Line 882">
                      <a:extLst>
                        <a:ext uri="{FF2B5EF4-FFF2-40B4-BE49-F238E27FC236}">
                          <a16:creationId xmlns:a16="http://schemas.microsoft.com/office/drawing/2014/main" xmlns="" id="{2483E40B-8C2B-49F2-8823-2FF0B029A74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5219" name="Line 883">
                    <a:extLst>
                      <a:ext uri="{FF2B5EF4-FFF2-40B4-BE49-F238E27FC236}">
                        <a16:creationId xmlns:a16="http://schemas.microsoft.com/office/drawing/2014/main" xmlns="" id="{F5F84FB0-8614-419D-A78C-3711555E948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344" y="2608"/>
                    <a:ext cx="3168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hlink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220" name="Line 884">
                    <a:extLst>
                      <a:ext uri="{FF2B5EF4-FFF2-40B4-BE49-F238E27FC236}">
                        <a16:creationId xmlns:a16="http://schemas.microsoft.com/office/drawing/2014/main" xmlns="" id="{4268C240-F29F-47C5-A824-D14FF334355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344" y="2608"/>
                    <a:ext cx="0" cy="251"/>
                  </a:xfrm>
                  <a:prstGeom prst="line">
                    <a:avLst/>
                  </a:prstGeom>
                  <a:noFill/>
                  <a:ln w="19050">
                    <a:solidFill>
                      <a:schemeClr val="hlink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221" name="Line 885">
                    <a:extLst>
                      <a:ext uri="{FF2B5EF4-FFF2-40B4-BE49-F238E27FC236}">
                        <a16:creationId xmlns:a16="http://schemas.microsoft.com/office/drawing/2014/main" xmlns="" id="{2779E71C-BABF-4AA0-ACC6-79AD0E79CDB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512" y="2608"/>
                    <a:ext cx="0" cy="251"/>
                  </a:xfrm>
                  <a:prstGeom prst="line">
                    <a:avLst/>
                  </a:prstGeom>
                  <a:noFill/>
                  <a:ln w="19050">
                    <a:solidFill>
                      <a:schemeClr val="hlink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15223" name="Group 887">
                    <a:extLst>
                      <a:ext uri="{FF2B5EF4-FFF2-40B4-BE49-F238E27FC236}">
                        <a16:creationId xmlns:a16="http://schemas.microsoft.com/office/drawing/2014/main" xmlns="" id="{A6D73C6D-2C59-4F93-96B2-54EE75C80327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344" y="2859"/>
                    <a:ext cx="288" cy="250"/>
                    <a:chOff x="1296" y="1392"/>
                    <a:chExt cx="288" cy="240"/>
                  </a:xfrm>
                </p:grpSpPr>
                <p:sp>
                  <p:nvSpPr>
                    <p:cNvPr id="15224" name="Rectangle 888">
                      <a:extLst>
                        <a:ext uri="{FF2B5EF4-FFF2-40B4-BE49-F238E27FC236}">
                          <a16:creationId xmlns:a16="http://schemas.microsoft.com/office/drawing/2014/main" xmlns="" id="{6523775F-FDEC-492A-99CF-1BC24B2C779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25" name="Line 889">
                      <a:extLst>
                        <a:ext uri="{FF2B5EF4-FFF2-40B4-BE49-F238E27FC236}">
                          <a16:creationId xmlns:a16="http://schemas.microsoft.com/office/drawing/2014/main" xmlns="" id="{CF9694F0-C1D6-4A8E-9828-8665EE2978C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26" name="Line 890">
                      <a:extLst>
                        <a:ext uri="{FF2B5EF4-FFF2-40B4-BE49-F238E27FC236}">
                          <a16:creationId xmlns:a16="http://schemas.microsoft.com/office/drawing/2014/main" xmlns="" id="{ED4D2467-6073-429A-A147-83A1445BA0F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27" name="Line 891">
                      <a:extLst>
                        <a:ext uri="{FF2B5EF4-FFF2-40B4-BE49-F238E27FC236}">
                          <a16:creationId xmlns:a16="http://schemas.microsoft.com/office/drawing/2014/main" xmlns="" id="{E53DBC51-36E8-4F19-8197-A7E8B5D20E6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28" name="Line 892">
                      <a:extLst>
                        <a:ext uri="{FF2B5EF4-FFF2-40B4-BE49-F238E27FC236}">
                          <a16:creationId xmlns:a16="http://schemas.microsoft.com/office/drawing/2014/main" xmlns="" id="{76ED1315-E2B9-40AA-B99E-02F5376A596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29" name="Line 893">
                      <a:extLst>
                        <a:ext uri="{FF2B5EF4-FFF2-40B4-BE49-F238E27FC236}">
                          <a16:creationId xmlns:a16="http://schemas.microsoft.com/office/drawing/2014/main" xmlns="" id="{D5385767-095F-4EF9-9265-68B5A12E661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230" name="Group 894">
                    <a:extLst>
                      <a:ext uri="{FF2B5EF4-FFF2-40B4-BE49-F238E27FC236}">
                        <a16:creationId xmlns:a16="http://schemas.microsoft.com/office/drawing/2014/main" xmlns="" id="{6FDE37B8-BFD9-42C4-90D3-9DE5CF28F3D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632" y="2859"/>
                    <a:ext cx="288" cy="250"/>
                    <a:chOff x="1296" y="1392"/>
                    <a:chExt cx="288" cy="240"/>
                  </a:xfrm>
                </p:grpSpPr>
                <p:sp>
                  <p:nvSpPr>
                    <p:cNvPr id="15231" name="Rectangle 895">
                      <a:extLst>
                        <a:ext uri="{FF2B5EF4-FFF2-40B4-BE49-F238E27FC236}">
                          <a16:creationId xmlns:a16="http://schemas.microsoft.com/office/drawing/2014/main" xmlns="" id="{617E50D2-F1CA-4BE4-9469-B7B53407BAD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32" name="Line 896">
                      <a:extLst>
                        <a:ext uri="{FF2B5EF4-FFF2-40B4-BE49-F238E27FC236}">
                          <a16:creationId xmlns:a16="http://schemas.microsoft.com/office/drawing/2014/main" xmlns="" id="{2C249B42-6C0F-46B1-9AA2-09B555E616E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33" name="Line 897">
                      <a:extLst>
                        <a:ext uri="{FF2B5EF4-FFF2-40B4-BE49-F238E27FC236}">
                          <a16:creationId xmlns:a16="http://schemas.microsoft.com/office/drawing/2014/main" xmlns="" id="{0AAFA1D3-0E40-4050-869D-C9FA3F129A2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34" name="Line 898">
                      <a:extLst>
                        <a:ext uri="{FF2B5EF4-FFF2-40B4-BE49-F238E27FC236}">
                          <a16:creationId xmlns:a16="http://schemas.microsoft.com/office/drawing/2014/main" xmlns="" id="{23560EAB-82DE-4CE5-9D9E-036ED85EB13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35" name="Line 899">
                      <a:extLst>
                        <a:ext uri="{FF2B5EF4-FFF2-40B4-BE49-F238E27FC236}">
                          <a16:creationId xmlns:a16="http://schemas.microsoft.com/office/drawing/2014/main" xmlns="" id="{700F3FCB-86F0-45AF-B8EB-AA3C8797970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36" name="Line 900">
                      <a:extLst>
                        <a:ext uri="{FF2B5EF4-FFF2-40B4-BE49-F238E27FC236}">
                          <a16:creationId xmlns:a16="http://schemas.microsoft.com/office/drawing/2014/main" xmlns="" id="{1C214952-79BB-4355-8DDD-119785AD8E3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237" name="Group 901">
                    <a:extLst>
                      <a:ext uri="{FF2B5EF4-FFF2-40B4-BE49-F238E27FC236}">
                        <a16:creationId xmlns:a16="http://schemas.microsoft.com/office/drawing/2014/main" xmlns="" id="{8110F632-39C4-4A49-A7AE-03F91F98ABA4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920" y="2859"/>
                    <a:ext cx="288" cy="250"/>
                    <a:chOff x="1296" y="1392"/>
                    <a:chExt cx="288" cy="240"/>
                  </a:xfrm>
                </p:grpSpPr>
                <p:sp>
                  <p:nvSpPr>
                    <p:cNvPr id="15238" name="Rectangle 902">
                      <a:extLst>
                        <a:ext uri="{FF2B5EF4-FFF2-40B4-BE49-F238E27FC236}">
                          <a16:creationId xmlns:a16="http://schemas.microsoft.com/office/drawing/2014/main" xmlns="" id="{76A56283-CAB0-44EB-9EAF-E42BABAB618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39" name="Line 903">
                      <a:extLst>
                        <a:ext uri="{FF2B5EF4-FFF2-40B4-BE49-F238E27FC236}">
                          <a16:creationId xmlns:a16="http://schemas.microsoft.com/office/drawing/2014/main" xmlns="" id="{9FAC4F7D-43EC-4F25-9836-15172BDABED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40" name="Line 904">
                      <a:extLst>
                        <a:ext uri="{FF2B5EF4-FFF2-40B4-BE49-F238E27FC236}">
                          <a16:creationId xmlns:a16="http://schemas.microsoft.com/office/drawing/2014/main" xmlns="" id="{DB05CBA0-4E30-4FED-852D-BD341CBB734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41" name="Line 905">
                      <a:extLst>
                        <a:ext uri="{FF2B5EF4-FFF2-40B4-BE49-F238E27FC236}">
                          <a16:creationId xmlns:a16="http://schemas.microsoft.com/office/drawing/2014/main" xmlns="" id="{46D8A3CF-9120-49CA-847A-FDC60AA6095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42" name="Line 906">
                      <a:extLst>
                        <a:ext uri="{FF2B5EF4-FFF2-40B4-BE49-F238E27FC236}">
                          <a16:creationId xmlns:a16="http://schemas.microsoft.com/office/drawing/2014/main" xmlns="" id="{265D5330-0F9F-40A7-829C-90A9D6F1029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43" name="Line 907">
                      <a:extLst>
                        <a:ext uri="{FF2B5EF4-FFF2-40B4-BE49-F238E27FC236}">
                          <a16:creationId xmlns:a16="http://schemas.microsoft.com/office/drawing/2014/main" xmlns="" id="{43B517D7-96B0-40B2-A08D-944B8283A4C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244" name="Group 908">
                    <a:extLst>
                      <a:ext uri="{FF2B5EF4-FFF2-40B4-BE49-F238E27FC236}">
                        <a16:creationId xmlns:a16="http://schemas.microsoft.com/office/drawing/2014/main" xmlns="" id="{532C2390-7DF7-4007-AAEC-C0B1ED8DF2D5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208" y="2859"/>
                    <a:ext cx="288" cy="250"/>
                    <a:chOff x="1296" y="1392"/>
                    <a:chExt cx="288" cy="240"/>
                  </a:xfrm>
                </p:grpSpPr>
                <p:sp>
                  <p:nvSpPr>
                    <p:cNvPr id="15245" name="Rectangle 909">
                      <a:extLst>
                        <a:ext uri="{FF2B5EF4-FFF2-40B4-BE49-F238E27FC236}">
                          <a16:creationId xmlns:a16="http://schemas.microsoft.com/office/drawing/2014/main" xmlns="" id="{2739A4C8-6864-447C-91E7-731D9A90E84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46" name="Line 910">
                      <a:extLst>
                        <a:ext uri="{FF2B5EF4-FFF2-40B4-BE49-F238E27FC236}">
                          <a16:creationId xmlns:a16="http://schemas.microsoft.com/office/drawing/2014/main" xmlns="" id="{1BDF3590-DBEF-4C00-9D6E-4101ACB5B41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47" name="Line 911">
                      <a:extLst>
                        <a:ext uri="{FF2B5EF4-FFF2-40B4-BE49-F238E27FC236}">
                          <a16:creationId xmlns:a16="http://schemas.microsoft.com/office/drawing/2014/main" xmlns="" id="{04DC0BA6-9629-40E4-B54A-8FEAD09A920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48" name="Line 912">
                      <a:extLst>
                        <a:ext uri="{FF2B5EF4-FFF2-40B4-BE49-F238E27FC236}">
                          <a16:creationId xmlns:a16="http://schemas.microsoft.com/office/drawing/2014/main" xmlns="" id="{4D0AF804-DC01-4BF6-941B-7DE6EADFFD7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49" name="Line 913">
                      <a:extLst>
                        <a:ext uri="{FF2B5EF4-FFF2-40B4-BE49-F238E27FC236}">
                          <a16:creationId xmlns:a16="http://schemas.microsoft.com/office/drawing/2014/main" xmlns="" id="{9810B4E8-1DC8-43D9-B380-572239FD1AA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50" name="Line 914">
                      <a:extLst>
                        <a:ext uri="{FF2B5EF4-FFF2-40B4-BE49-F238E27FC236}">
                          <a16:creationId xmlns:a16="http://schemas.microsoft.com/office/drawing/2014/main" xmlns="" id="{46E58734-FFA8-41F8-8C0A-E056CC4BACE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251" name="Group 915">
                    <a:extLst>
                      <a:ext uri="{FF2B5EF4-FFF2-40B4-BE49-F238E27FC236}">
                        <a16:creationId xmlns:a16="http://schemas.microsoft.com/office/drawing/2014/main" xmlns="" id="{469CA9E6-4E88-4669-9251-5AD6B4E1B64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496" y="2859"/>
                    <a:ext cx="288" cy="250"/>
                    <a:chOff x="1296" y="1392"/>
                    <a:chExt cx="288" cy="240"/>
                  </a:xfrm>
                </p:grpSpPr>
                <p:sp>
                  <p:nvSpPr>
                    <p:cNvPr id="15252" name="Rectangle 916">
                      <a:extLst>
                        <a:ext uri="{FF2B5EF4-FFF2-40B4-BE49-F238E27FC236}">
                          <a16:creationId xmlns:a16="http://schemas.microsoft.com/office/drawing/2014/main" xmlns="" id="{75A4E6DB-530A-4154-8EFE-337AD879A16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53" name="Line 917">
                      <a:extLst>
                        <a:ext uri="{FF2B5EF4-FFF2-40B4-BE49-F238E27FC236}">
                          <a16:creationId xmlns:a16="http://schemas.microsoft.com/office/drawing/2014/main" xmlns="" id="{4CC9E86E-FD0B-4A0C-B885-3910D8B5685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54" name="Line 918">
                      <a:extLst>
                        <a:ext uri="{FF2B5EF4-FFF2-40B4-BE49-F238E27FC236}">
                          <a16:creationId xmlns:a16="http://schemas.microsoft.com/office/drawing/2014/main" xmlns="" id="{8CCBBCB0-EC36-4E4B-BD92-86FF80627BA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55" name="Line 919">
                      <a:extLst>
                        <a:ext uri="{FF2B5EF4-FFF2-40B4-BE49-F238E27FC236}">
                          <a16:creationId xmlns:a16="http://schemas.microsoft.com/office/drawing/2014/main" xmlns="" id="{2947963E-2B8C-4560-A30D-20A51745FAA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56" name="Line 920">
                      <a:extLst>
                        <a:ext uri="{FF2B5EF4-FFF2-40B4-BE49-F238E27FC236}">
                          <a16:creationId xmlns:a16="http://schemas.microsoft.com/office/drawing/2014/main" xmlns="" id="{E848D45B-22DE-4683-A95E-7DCD6F303BB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57" name="Line 921">
                      <a:extLst>
                        <a:ext uri="{FF2B5EF4-FFF2-40B4-BE49-F238E27FC236}">
                          <a16:creationId xmlns:a16="http://schemas.microsoft.com/office/drawing/2014/main" xmlns="" id="{CEB226B2-A290-4EED-8255-1BD95E9B41F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258" name="Group 922">
                    <a:extLst>
                      <a:ext uri="{FF2B5EF4-FFF2-40B4-BE49-F238E27FC236}">
                        <a16:creationId xmlns:a16="http://schemas.microsoft.com/office/drawing/2014/main" xmlns="" id="{30736DED-865E-4C71-9C59-CB04BC4223A9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784" y="2859"/>
                    <a:ext cx="288" cy="250"/>
                    <a:chOff x="1296" y="1392"/>
                    <a:chExt cx="288" cy="240"/>
                  </a:xfrm>
                </p:grpSpPr>
                <p:sp>
                  <p:nvSpPr>
                    <p:cNvPr id="15259" name="Rectangle 923">
                      <a:extLst>
                        <a:ext uri="{FF2B5EF4-FFF2-40B4-BE49-F238E27FC236}">
                          <a16:creationId xmlns:a16="http://schemas.microsoft.com/office/drawing/2014/main" xmlns="" id="{A33AD2E7-0FC1-4BC7-8309-CDC8435771E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60" name="Line 924">
                      <a:extLst>
                        <a:ext uri="{FF2B5EF4-FFF2-40B4-BE49-F238E27FC236}">
                          <a16:creationId xmlns:a16="http://schemas.microsoft.com/office/drawing/2014/main" xmlns="" id="{5F7E22E6-112C-4ED7-A8BD-1521C7A1C2A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61" name="Line 925">
                      <a:extLst>
                        <a:ext uri="{FF2B5EF4-FFF2-40B4-BE49-F238E27FC236}">
                          <a16:creationId xmlns:a16="http://schemas.microsoft.com/office/drawing/2014/main" xmlns="" id="{76BB27E3-766F-4893-B8ED-3B6D374657D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62" name="Line 926">
                      <a:extLst>
                        <a:ext uri="{FF2B5EF4-FFF2-40B4-BE49-F238E27FC236}">
                          <a16:creationId xmlns:a16="http://schemas.microsoft.com/office/drawing/2014/main" xmlns="" id="{4A589694-AAF4-4B89-9148-17D5B5877CC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63" name="Line 927">
                      <a:extLst>
                        <a:ext uri="{FF2B5EF4-FFF2-40B4-BE49-F238E27FC236}">
                          <a16:creationId xmlns:a16="http://schemas.microsoft.com/office/drawing/2014/main" xmlns="" id="{545737BE-09CD-4ED8-8A44-8A34DAE1FE3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64" name="Line 928">
                      <a:extLst>
                        <a:ext uri="{FF2B5EF4-FFF2-40B4-BE49-F238E27FC236}">
                          <a16:creationId xmlns:a16="http://schemas.microsoft.com/office/drawing/2014/main" xmlns="" id="{DB1F6A5F-F17A-4549-8ED5-A738DD2A114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265" name="Group 929">
                    <a:extLst>
                      <a:ext uri="{FF2B5EF4-FFF2-40B4-BE49-F238E27FC236}">
                        <a16:creationId xmlns:a16="http://schemas.microsoft.com/office/drawing/2014/main" xmlns="" id="{05A30F76-CFEA-4243-AA1A-F084A978923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072" y="2859"/>
                    <a:ext cx="288" cy="250"/>
                    <a:chOff x="1296" y="1392"/>
                    <a:chExt cx="288" cy="240"/>
                  </a:xfrm>
                </p:grpSpPr>
                <p:sp>
                  <p:nvSpPr>
                    <p:cNvPr id="15266" name="Rectangle 930">
                      <a:extLst>
                        <a:ext uri="{FF2B5EF4-FFF2-40B4-BE49-F238E27FC236}">
                          <a16:creationId xmlns:a16="http://schemas.microsoft.com/office/drawing/2014/main" xmlns="" id="{63A12145-2C5E-4C18-9F53-16450F87420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67" name="Line 931">
                      <a:extLst>
                        <a:ext uri="{FF2B5EF4-FFF2-40B4-BE49-F238E27FC236}">
                          <a16:creationId xmlns:a16="http://schemas.microsoft.com/office/drawing/2014/main" xmlns="" id="{5DB6C772-3C10-4808-B486-B532602D757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68" name="Line 932">
                      <a:extLst>
                        <a:ext uri="{FF2B5EF4-FFF2-40B4-BE49-F238E27FC236}">
                          <a16:creationId xmlns:a16="http://schemas.microsoft.com/office/drawing/2014/main" xmlns="" id="{751AAFC0-E70B-4742-AB16-8D0456CE1F3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69" name="Line 933">
                      <a:extLst>
                        <a:ext uri="{FF2B5EF4-FFF2-40B4-BE49-F238E27FC236}">
                          <a16:creationId xmlns:a16="http://schemas.microsoft.com/office/drawing/2014/main" xmlns="" id="{F8D6013B-12D7-4D46-9385-91F4D2A42CA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70" name="Line 934">
                      <a:extLst>
                        <a:ext uri="{FF2B5EF4-FFF2-40B4-BE49-F238E27FC236}">
                          <a16:creationId xmlns:a16="http://schemas.microsoft.com/office/drawing/2014/main" xmlns="" id="{1F340FEE-BA8B-490A-8B44-8F09CF1C158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71" name="Line 935">
                      <a:extLst>
                        <a:ext uri="{FF2B5EF4-FFF2-40B4-BE49-F238E27FC236}">
                          <a16:creationId xmlns:a16="http://schemas.microsoft.com/office/drawing/2014/main" xmlns="" id="{39F47084-5A01-4192-B51D-3F35994D465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272" name="Group 936">
                    <a:extLst>
                      <a:ext uri="{FF2B5EF4-FFF2-40B4-BE49-F238E27FC236}">
                        <a16:creationId xmlns:a16="http://schemas.microsoft.com/office/drawing/2014/main" xmlns="" id="{646590FF-D8C8-4D32-AAB9-3ECE1D97E87D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360" y="2859"/>
                    <a:ext cx="288" cy="250"/>
                    <a:chOff x="1296" y="1392"/>
                    <a:chExt cx="288" cy="240"/>
                  </a:xfrm>
                </p:grpSpPr>
                <p:sp>
                  <p:nvSpPr>
                    <p:cNvPr id="15273" name="Rectangle 937">
                      <a:extLst>
                        <a:ext uri="{FF2B5EF4-FFF2-40B4-BE49-F238E27FC236}">
                          <a16:creationId xmlns:a16="http://schemas.microsoft.com/office/drawing/2014/main" xmlns="" id="{618581CB-70CC-40A2-A12B-0FE5C37A15C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74" name="Line 938">
                      <a:extLst>
                        <a:ext uri="{FF2B5EF4-FFF2-40B4-BE49-F238E27FC236}">
                          <a16:creationId xmlns:a16="http://schemas.microsoft.com/office/drawing/2014/main" xmlns="" id="{D9275607-1BFF-4838-B449-3305370AB4E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75" name="Line 939">
                      <a:extLst>
                        <a:ext uri="{FF2B5EF4-FFF2-40B4-BE49-F238E27FC236}">
                          <a16:creationId xmlns:a16="http://schemas.microsoft.com/office/drawing/2014/main" xmlns="" id="{2838D264-8ABA-4E2E-AA9C-C07C6C8425E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76" name="Line 940">
                      <a:extLst>
                        <a:ext uri="{FF2B5EF4-FFF2-40B4-BE49-F238E27FC236}">
                          <a16:creationId xmlns:a16="http://schemas.microsoft.com/office/drawing/2014/main" xmlns="" id="{CDE82F06-91E2-473E-A8BE-9037219123B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77" name="Line 941">
                      <a:extLst>
                        <a:ext uri="{FF2B5EF4-FFF2-40B4-BE49-F238E27FC236}">
                          <a16:creationId xmlns:a16="http://schemas.microsoft.com/office/drawing/2014/main" xmlns="" id="{745E10E5-1B6C-477A-A70B-AFC8E8AFC5F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78" name="Line 942">
                      <a:extLst>
                        <a:ext uri="{FF2B5EF4-FFF2-40B4-BE49-F238E27FC236}">
                          <a16:creationId xmlns:a16="http://schemas.microsoft.com/office/drawing/2014/main" xmlns="" id="{CE0FFC1E-CDBD-4F9C-BFDA-1C7C24D0815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279" name="Group 943">
                    <a:extLst>
                      <a:ext uri="{FF2B5EF4-FFF2-40B4-BE49-F238E27FC236}">
                        <a16:creationId xmlns:a16="http://schemas.microsoft.com/office/drawing/2014/main" xmlns="" id="{B4087D5A-E925-4DC4-90EB-2573A380B907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648" y="2859"/>
                    <a:ext cx="288" cy="250"/>
                    <a:chOff x="1296" y="1392"/>
                    <a:chExt cx="288" cy="240"/>
                  </a:xfrm>
                </p:grpSpPr>
                <p:sp>
                  <p:nvSpPr>
                    <p:cNvPr id="15280" name="Rectangle 944">
                      <a:extLst>
                        <a:ext uri="{FF2B5EF4-FFF2-40B4-BE49-F238E27FC236}">
                          <a16:creationId xmlns:a16="http://schemas.microsoft.com/office/drawing/2014/main" xmlns="" id="{6C376EDC-F438-4A9F-BA87-5FCA01D471E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81" name="Line 945">
                      <a:extLst>
                        <a:ext uri="{FF2B5EF4-FFF2-40B4-BE49-F238E27FC236}">
                          <a16:creationId xmlns:a16="http://schemas.microsoft.com/office/drawing/2014/main" xmlns="" id="{766762BF-C2FF-453C-BD64-C5AC5AF16F8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82" name="Line 946">
                      <a:extLst>
                        <a:ext uri="{FF2B5EF4-FFF2-40B4-BE49-F238E27FC236}">
                          <a16:creationId xmlns:a16="http://schemas.microsoft.com/office/drawing/2014/main" xmlns="" id="{F1026DC5-7B24-437D-A733-0E0E3717483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83" name="Line 947">
                      <a:extLst>
                        <a:ext uri="{FF2B5EF4-FFF2-40B4-BE49-F238E27FC236}">
                          <a16:creationId xmlns:a16="http://schemas.microsoft.com/office/drawing/2014/main" xmlns="" id="{3A27F1A3-A8D2-4B58-ABCF-1E39DF88D0E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84" name="Line 948">
                      <a:extLst>
                        <a:ext uri="{FF2B5EF4-FFF2-40B4-BE49-F238E27FC236}">
                          <a16:creationId xmlns:a16="http://schemas.microsoft.com/office/drawing/2014/main" xmlns="" id="{F28A824F-7A9C-4531-9ACF-726506BD166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85" name="Line 949">
                      <a:extLst>
                        <a:ext uri="{FF2B5EF4-FFF2-40B4-BE49-F238E27FC236}">
                          <a16:creationId xmlns:a16="http://schemas.microsoft.com/office/drawing/2014/main" xmlns="" id="{69F668A2-8E9D-4C81-BF2F-D89CA974137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286" name="Group 950">
                    <a:extLst>
                      <a:ext uri="{FF2B5EF4-FFF2-40B4-BE49-F238E27FC236}">
                        <a16:creationId xmlns:a16="http://schemas.microsoft.com/office/drawing/2014/main" xmlns="" id="{BD9C3A11-8758-4D9F-9993-C15588407D3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936" y="2859"/>
                    <a:ext cx="288" cy="250"/>
                    <a:chOff x="1296" y="1392"/>
                    <a:chExt cx="288" cy="240"/>
                  </a:xfrm>
                </p:grpSpPr>
                <p:sp>
                  <p:nvSpPr>
                    <p:cNvPr id="15287" name="Rectangle 951">
                      <a:extLst>
                        <a:ext uri="{FF2B5EF4-FFF2-40B4-BE49-F238E27FC236}">
                          <a16:creationId xmlns:a16="http://schemas.microsoft.com/office/drawing/2014/main" xmlns="" id="{8964C45A-C44C-4686-8DDA-55BB7443D4C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solidFill>
                      <a:schemeClr val="hlink"/>
                    </a:solidFill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88" name="Line 952">
                      <a:extLst>
                        <a:ext uri="{FF2B5EF4-FFF2-40B4-BE49-F238E27FC236}">
                          <a16:creationId xmlns:a16="http://schemas.microsoft.com/office/drawing/2014/main" xmlns="" id="{0F8271D7-F831-41E1-B45D-263DA12CC5A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89" name="Line 953">
                      <a:extLst>
                        <a:ext uri="{FF2B5EF4-FFF2-40B4-BE49-F238E27FC236}">
                          <a16:creationId xmlns:a16="http://schemas.microsoft.com/office/drawing/2014/main" xmlns="" id="{8FCBED86-6BD7-47B8-AD79-52B7232B0E3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90" name="Line 954">
                      <a:extLst>
                        <a:ext uri="{FF2B5EF4-FFF2-40B4-BE49-F238E27FC236}">
                          <a16:creationId xmlns:a16="http://schemas.microsoft.com/office/drawing/2014/main" xmlns="" id="{72E1A8CB-5F22-433F-88AF-23F6DEDD815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91" name="Line 955">
                      <a:extLst>
                        <a:ext uri="{FF2B5EF4-FFF2-40B4-BE49-F238E27FC236}">
                          <a16:creationId xmlns:a16="http://schemas.microsoft.com/office/drawing/2014/main" xmlns="" id="{B1D8A924-AE43-4E77-8B23-229F45A43CF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92" name="Line 956">
                      <a:extLst>
                        <a:ext uri="{FF2B5EF4-FFF2-40B4-BE49-F238E27FC236}">
                          <a16:creationId xmlns:a16="http://schemas.microsoft.com/office/drawing/2014/main" xmlns="" id="{14708035-90AA-43E4-A1BB-74856F29765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293" name="Group 957">
                    <a:extLst>
                      <a:ext uri="{FF2B5EF4-FFF2-40B4-BE49-F238E27FC236}">
                        <a16:creationId xmlns:a16="http://schemas.microsoft.com/office/drawing/2014/main" xmlns="" id="{3DE3E133-10B9-4622-9E1A-5B61E679789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224" y="2859"/>
                    <a:ext cx="288" cy="250"/>
                    <a:chOff x="1296" y="1392"/>
                    <a:chExt cx="288" cy="240"/>
                  </a:xfrm>
                </p:grpSpPr>
                <p:sp>
                  <p:nvSpPr>
                    <p:cNvPr id="15294" name="Rectangle 958">
                      <a:extLst>
                        <a:ext uri="{FF2B5EF4-FFF2-40B4-BE49-F238E27FC236}">
                          <a16:creationId xmlns:a16="http://schemas.microsoft.com/office/drawing/2014/main" xmlns="" id="{8631A1ED-B57C-4995-81EF-525098DEBF0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95" name="Line 959">
                      <a:extLst>
                        <a:ext uri="{FF2B5EF4-FFF2-40B4-BE49-F238E27FC236}">
                          <a16:creationId xmlns:a16="http://schemas.microsoft.com/office/drawing/2014/main" xmlns="" id="{76613CAC-FC07-4543-AF03-F2D14CFC4B7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96" name="Line 960">
                      <a:extLst>
                        <a:ext uri="{FF2B5EF4-FFF2-40B4-BE49-F238E27FC236}">
                          <a16:creationId xmlns:a16="http://schemas.microsoft.com/office/drawing/2014/main" xmlns="" id="{D7F14860-4E1F-4F5B-9F6A-2B9D251DB58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97" name="Line 961">
                      <a:extLst>
                        <a:ext uri="{FF2B5EF4-FFF2-40B4-BE49-F238E27FC236}">
                          <a16:creationId xmlns:a16="http://schemas.microsoft.com/office/drawing/2014/main" xmlns="" id="{BF9A9647-7F58-436C-B54C-5BCF8136B46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98" name="Line 962">
                      <a:extLst>
                        <a:ext uri="{FF2B5EF4-FFF2-40B4-BE49-F238E27FC236}">
                          <a16:creationId xmlns:a16="http://schemas.microsoft.com/office/drawing/2014/main" xmlns="" id="{3486B814-F8BE-46E0-B479-92BB7A0D361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99" name="Line 963">
                      <a:extLst>
                        <a:ext uri="{FF2B5EF4-FFF2-40B4-BE49-F238E27FC236}">
                          <a16:creationId xmlns:a16="http://schemas.microsoft.com/office/drawing/2014/main" xmlns="" id="{BAA4210C-EF5B-4518-B72D-A4A9EBB0F2B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5300" name="Line 964">
                    <a:extLst>
                      <a:ext uri="{FF2B5EF4-FFF2-40B4-BE49-F238E27FC236}">
                        <a16:creationId xmlns:a16="http://schemas.microsoft.com/office/drawing/2014/main" xmlns="" id="{EA8CB3AD-3E98-4E3A-A76D-9E4DF2336A0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344" y="2859"/>
                    <a:ext cx="3168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hlink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301" name="Line 965">
                    <a:extLst>
                      <a:ext uri="{FF2B5EF4-FFF2-40B4-BE49-F238E27FC236}">
                        <a16:creationId xmlns:a16="http://schemas.microsoft.com/office/drawing/2014/main" xmlns="" id="{16A8CF2C-9A60-4521-A77C-89053078401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344" y="2859"/>
                    <a:ext cx="0" cy="250"/>
                  </a:xfrm>
                  <a:prstGeom prst="line">
                    <a:avLst/>
                  </a:prstGeom>
                  <a:noFill/>
                  <a:ln w="19050">
                    <a:solidFill>
                      <a:schemeClr val="hlink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302" name="Line 966">
                    <a:extLst>
                      <a:ext uri="{FF2B5EF4-FFF2-40B4-BE49-F238E27FC236}">
                        <a16:creationId xmlns:a16="http://schemas.microsoft.com/office/drawing/2014/main" xmlns="" id="{DB65B5C2-AE8F-40A0-B71B-BB6B02F1F44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512" y="2859"/>
                    <a:ext cx="0" cy="250"/>
                  </a:xfrm>
                  <a:prstGeom prst="line">
                    <a:avLst/>
                  </a:prstGeom>
                  <a:noFill/>
                  <a:ln w="19050">
                    <a:solidFill>
                      <a:schemeClr val="hlink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15304" name="Group 968">
                    <a:extLst>
                      <a:ext uri="{FF2B5EF4-FFF2-40B4-BE49-F238E27FC236}">
                        <a16:creationId xmlns:a16="http://schemas.microsoft.com/office/drawing/2014/main" xmlns="" id="{0B06AF3E-C3F6-42BF-88F2-AFE486AC0402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344" y="3109"/>
                    <a:ext cx="288" cy="251"/>
                    <a:chOff x="1296" y="1392"/>
                    <a:chExt cx="288" cy="240"/>
                  </a:xfrm>
                </p:grpSpPr>
                <p:sp>
                  <p:nvSpPr>
                    <p:cNvPr id="15305" name="Rectangle 969">
                      <a:extLst>
                        <a:ext uri="{FF2B5EF4-FFF2-40B4-BE49-F238E27FC236}">
                          <a16:creationId xmlns:a16="http://schemas.microsoft.com/office/drawing/2014/main" xmlns="" id="{E2720148-3133-48EC-A612-0F65F089C88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06" name="Line 970">
                      <a:extLst>
                        <a:ext uri="{FF2B5EF4-FFF2-40B4-BE49-F238E27FC236}">
                          <a16:creationId xmlns:a16="http://schemas.microsoft.com/office/drawing/2014/main" xmlns="" id="{C2F52EDA-BB69-4DCD-93E1-C557A2159ED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07" name="Line 971">
                      <a:extLst>
                        <a:ext uri="{FF2B5EF4-FFF2-40B4-BE49-F238E27FC236}">
                          <a16:creationId xmlns:a16="http://schemas.microsoft.com/office/drawing/2014/main" xmlns="" id="{01A0B685-1105-4216-89FE-D579F9BF259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08" name="Line 972">
                      <a:extLst>
                        <a:ext uri="{FF2B5EF4-FFF2-40B4-BE49-F238E27FC236}">
                          <a16:creationId xmlns:a16="http://schemas.microsoft.com/office/drawing/2014/main" xmlns="" id="{DF1BE960-7717-4BB4-B6E1-F3C7BA1124C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09" name="Line 973">
                      <a:extLst>
                        <a:ext uri="{FF2B5EF4-FFF2-40B4-BE49-F238E27FC236}">
                          <a16:creationId xmlns:a16="http://schemas.microsoft.com/office/drawing/2014/main" xmlns="" id="{66668586-AF87-4973-AA86-48B5E494922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10" name="Line 974">
                      <a:extLst>
                        <a:ext uri="{FF2B5EF4-FFF2-40B4-BE49-F238E27FC236}">
                          <a16:creationId xmlns:a16="http://schemas.microsoft.com/office/drawing/2014/main" xmlns="" id="{2C760EF4-4FE3-4CC7-940C-8DEDB27ED64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311" name="Group 975">
                    <a:extLst>
                      <a:ext uri="{FF2B5EF4-FFF2-40B4-BE49-F238E27FC236}">
                        <a16:creationId xmlns:a16="http://schemas.microsoft.com/office/drawing/2014/main" xmlns="" id="{BE9EAEB8-EC66-4CE4-9148-260C5915EB7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632" y="3109"/>
                    <a:ext cx="288" cy="251"/>
                    <a:chOff x="1296" y="1392"/>
                    <a:chExt cx="288" cy="240"/>
                  </a:xfrm>
                </p:grpSpPr>
                <p:sp>
                  <p:nvSpPr>
                    <p:cNvPr id="15312" name="Rectangle 976">
                      <a:extLst>
                        <a:ext uri="{FF2B5EF4-FFF2-40B4-BE49-F238E27FC236}">
                          <a16:creationId xmlns:a16="http://schemas.microsoft.com/office/drawing/2014/main" xmlns="" id="{1D601937-D04B-4D99-9BAC-3A15BF6B52B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13" name="Line 977">
                      <a:extLst>
                        <a:ext uri="{FF2B5EF4-FFF2-40B4-BE49-F238E27FC236}">
                          <a16:creationId xmlns:a16="http://schemas.microsoft.com/office/drawing/2014/main" xmlns="" id="{E6139179-AFC6-4978-AB14-82EE8B32DAE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14" name="Line 978">
                      <a:extLst>
                        <a:ext uri="{FF2B5EF4-FFF2-40B4-BE49-F238E27FC236}">
                          <a16:creationId xmlns:a16="http://schemas.microsoft.com/office/drawing/2014/main" xmlns="" id="{15DBDEB4-A6B3-4A47-A2F2-A0CFF455879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15" name="Line 979">
                      <a:extLst>
                        <a:ext uri="{FF2B5EF4-FFF2-40B4-BE49-F238E27FC236}">
                          <a16:creationId xmlns:a16="http://schemas.microsoft.com/office/drawing/2014/main" xmlns="" id="{8D386EB5-DE14-4584-9A72-7039E725EEF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16" name="Line 980">
                      <a:extLst>
                        <a:ext uri="{FF2B5EF4-FFF2-40B4-BE49-F238E27FC236}">
                          <a16:creationId xmlns:a16="http://schemas.microsoft.com/office/drawing/2014/main" xmlns="" id="{9649565A-1D44-43C3-8563-F5918D525A6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17" name="Line 981">
                      <a:extLst>
                        <a:ext uri="{FF2B5EF4-FFF2-40B4-BE49-F238E27FC236}">
                          <a16:creationId xmlns:a16="http://schemas.microsoft.com/office/drawing/2014/main" xmlns="" id="{38A57D9D-246F-4D9F-8074-4B0DD0D5B28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318" name="Group 982">
                    <a:extLst>
                      <a:ext uri="{FF2B5EF4-FFF2-40B4-BE49-F238E27FC236}">
                        <a16:creationId xmlns:a16="http://schemas.microsoft.com/office/drawing/2014/main" xmlns="" id="{0E748E5F-CDCC-4C02-A26D-166E9DB45B3B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920" y="3109"/>
                    <a:ext cx="288" cy="251"/>
                    <a:chOff x="1296" y="1392"/>
                    <a:chExt cx="288" cy="240"/>
                  </a:xfrm>
                </p:grpSpPr>
                <p:sp>
                  <p:nvSpPr>
                    <p:cNvPr id="15319" name="Rectangle 983">
                      <a:extLst>
                        <a:ext uri="{FF2B5EF4-FFF2-40B4-BE49-F238E27FC236}">
                          <a16:creationId xmlns:a16="http://schemas.microsoft.com/office/drawing/2014/main" xmlns="" id="{ED9D3257-0F37-4DA3-8FA9-3B897574593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20" name="Line 984">
                      <a:extLst>
                        <a:ext uri="{FF2B5EF4-FFF2-40B4-BE49-F238E27FC236}">
                          <a16:creationId xmlns:a16="http://schemas.microsoft.com/office/drawing/2014/main" xmlns="" id="{E73CAC99-C1EB-4855-A342-7632BE4AEA1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21" name="Line 985">
                      <a:extLst>
                        <a:ext uri="{FF2B5EF4-FFF2-40B4-BE49-F238E27FC236}">
                          <a16:creationId xmlns:a16="http://schemas.microsoft.com/office/drawing/2014/main" xmlns="" id="{FEB97302-0BB0-4AB0-AD6F-6080A087839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22" name="Line 986">
                      <a:extLst>
                        <a:ext uri="{FF2B5EF4-FFF2-40B4-BE49-F238E27FC236}">
                          <a16:creationId xmlns:a16="http://schemas.microsoft.com/office/drawing/2014/main" xmlns="" id="{F4A766A1-099F-4226-9724-8F8D447B5DE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23" name="Line 987">
                      <a:extLst>
                        <a:ext uri="{FF2B5EF4-FFF2-40B4-BE49-F238E27FC236}">
                          <a16:creationId xmlns:a16="http://schemas.microsoft.com/office/drawing/2014/main" xmlns="" id="{8DFA9BA1-83A6-410F-9C95-EE67D35B99C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24" name="Line 988">
                      <a:extLst>
                        <a:ext uri="{FF2B5EF4-FFF2-40B4-BE49-F238E27FC236}">
                          <a16:creationId xmlns:a16="http://schemas.microsoft.com/office/drawing/2014/main" xmlns="" id="{122AB687-304D-4464-8AEE-C90B23203ED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325" name="Group 989">
                    <a:extLst>
                      <a:ext uri="{FF2B5EF4-FFF2-40B4-BE49-F238E27FC236}">
                        <a16:creationId xmlns:a16="http://schemas.microsoft.com/office/drawing/2014/main" xmlns="" id="{2B606223-E6E3-4597-A36C-0F66BC905F1E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208" y="3109"/>
                    <a:ext cx="288" cy="251"/>
                    <a:chOff x="1296" y="1392"/>
                    <a:chExt cx="288" cy="240"/>
                  </a:xfrm>
                </p:grpSpPr>
                <p:sp>
                  <p:nvSpPr>
                    <p:cNvPr id="15326" name="Rectangle 990">
                      <a:extLst>
                        <a:ext uri="{FF2B5EF4-FFF2-40B4-BE49-F238E27FC236}">
                          <a16:creationId xmlns:a16="http://schemas.microsoft.com/office/drawing/2014/main" xmlns="" id="{0FCB40E8-229A-4F48-8272-8D403348809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27" name="Line 991">
                      <a:extLst>
                        <a:ext uri="{FF2B5EF4-FFF2-40B4-BE49-F238E27FC236}">
                          <a16:creationId xmlns:a16="http://schemas.microsoft.com/office/drawing/2014/main" xmlns="" id="{9D8B678B-1FF9-4FD2-962B-2444CD1BE38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28" name="Line 992">
                      <a:extLst>
                        <a:ext uri="{FF2B5EF4-FFF2-40B4-BE49-F238E27FC236}">
                          <a16:creationId xmlns:a16="http://schemas.microsoft.com/office/drawing/2014/main" xmlns="" id="{24936338-B688-4783-B8C6-FB2D09A354E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29" name="Line 993">
                      <a:extLst>
                        <a:ext uri="{FF2B5EF4-FFF2-40B4-BE49-F238E27FC236}">
                          <a16:creationId xmlns:a16="http://schemas.microsoft.com/office/drawing/2014/main" xmlns="" id="{195D977E-BB03-4D19-A99B-CF197464D73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30" name="Line 994">
                      <a:extLst>
                        <a:ext uri="{FF2B5EF4-FFF2-40B4-BE49-F238E27FC236}">
                          <a16:creationId xmlns:a16="http://schemas.microsoft.com/office/drawing/2014/main" xmlns="" id="{613B4845-F21B-4DE8-888F-0E39C842921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31" name="Line 995">
                      <a:extLst>
                        <a:ext uri="{FF2B5EF4-FFF2-40B4-BE49-F238E27FC236}">
                          <a16:creationId xmlns:a16="http://schemas.microsoft.com/office/drawing/2014/main" xmlns="" id="{8BEB192E-11CF-4698-A7DC-F8CDACC10D6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332" name="Group 996">
                    <a:extLst>
                      <a:ext uri="{FF2B5EF4-FFF2-40B4-BE49-F238E27FC236}">
                        <a16:creationId xmlns:a16="http://schemas.microsoft.com/office/drawing/2014/main" xmlns="" id="{CD1990F1-9EAE-408A-AB57-EE8EDA552D20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496" y="3109"/>
                    <a:ext cx="288" cy="251"/>
                    <a:chOff x="1296" y="1392"/>
                    <a:chExt cx="288" cy="240"/>
                  </a:xfrm>
                </p:grpSpPr>
                <p:sp>
                  <p:nvSpPr>
                    <p:cNvPr id="15333" name="Rectangle 997">
                      <a:extLst>
                        <a:ext uri="{FF2B5EF4-FFF2-40B4-BE49-F238E27FC236}">
                          <a16:creationId xmlns:a16="http://schemas.microsoft.com/office/drawing/2014/main" xmlns="" id="{4164F382-92A9-4D41-9D26-26B428B510E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34" name="Line 998">
                      <a:extLst>
                        <a:ext uri="{FF2B5EF4-FFF2-40B4-BE49-F238E27FC236}">
                          <a16:creationId xmlns:a16="http://schemas.microsoft.com/office/drawing/2014/main" xmlns="" id="{1D985EB1-F405-451F-BAF0-251F4EB3B79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35" name="Line 999">
                      <a:extLst>
                        <a:ext uri="{FF2B5EF4-FFF2-40B4-BE49-F238E27FC236}">
                          <a16:creationId xmlns:a16="http://schemas.microsoft.com/office/drawing/2014/main" xmlns="" id="{339EC12E-4746-4A0B-9B9E-21626234E88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36" name="Line 1000">
                      <a:extLst>
                        <a:ext uri="{FF2B5EF4-FFF2-40B4-BE49-F238E27FC236}">
                          <a16:creationId xmlns:a16="http://schemas.microsoft.com/office/drawing/2014/main" xmlns="" id="{9D2B0F0A-B65D-4BD4-96C7-E02F215F195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37" name="Line 1001">
                      <a:extLst>
                        <a:ext uri="{FF2B5EF4-FFF2-40B4-BE49-F238E27FC236}">
                          <a16:creationId xmlns:a16="http://schemas.microsoft.com/office/drawing/2014/main" xmlns="" id="{E112CFA4-C4D9-4718-B488-96BBDDA98FC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38" name="Line 1002">
                      <a:extLst>
                        <a:ext uri="{FF2B5EF4-FFF2-40B4-BE49-F238E27FC236}">
                          <a16:creationId xmlns:a16="http://schemas.microsoft.com/office/drawing/2014/main" xmlns="" id="{8E0FBCCB-52FE-45A7-B4A5-1A7D6B01655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339" name="Group 1003">
                    <a:extLst>
                      <a:ext uri="{FF2B5EF4-FFF2-40B4-BE49-F238E27FC236}">
                        <a16:creationId xmlns:a16="http://schemas.microsoft.com/office/drawing/2014/main" xmlns="" id="{F4903EEA-4F41-4D43-834E-CC20256F7D25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784" y="3109"/>
                    <a:ext cx="288" cy="251"/>
                    <a:chOff x="1296" y="1392"/>
                    <a:chExt cx="288" cy="240"/>
                  </a:xfrm>
                </p:grpSpPr>
                <p:sp>
                  <p:nvSpPr>
                    <p:cNvPr id="15340" name="Rectangle 1004">
                      <a:extLst>
                        <a:ext uri="{FF2B5EF4-FFF2-40B4-BE49-F238E27FC236}">
                          <a16:creationId xmlns:a16="http://schemas.microsoft.com/office/drawing/2014/main" xmlns="" id="{B4485280-B674-46F0-99FD-FBD9838245E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41" name="Line 1005">
                      <a:extLst>
                        <a:ext uri="{FF2B5EF4-FFF2-40B4-BE49-F238E27FC236}">
                          <a16:creationId xmlns:a16="http://schemas.microsoft.com/office/drawing/2014/main" xmlns="" id="{5DD0DC07-65D0-4EEE-B868-8774CA4F1A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42" name="Line 1006">
                      <a:extLst>
                        <a:ext uri="{FF2B5EF4-FFF2-40B4-BE49-F238E27FC236}">
                          <a16:creationId xmlns:a16="http://schemas.microsoft.com/office/drawing/2014/main" xmlns="" id="{A474BB09-DEA6-414D-99E5-6611C53DA35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43" name="Line 1007">
                      <a:extLst>
                        <a:ext uri="{FF2B5EF4-FFF2-40B4-BE49-F238E27FC236}">
                          <a16:creationId xmlns:a16="http://schemas.microsoft.com/office/drawing/2014/main" xmlns="" id="{98839C97-4B55-4044-A8D9-588475E97A5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44" name="Line 1008">
                      <a:extLst>
                        <a:ext uri="{FF2B5EF4-FFF2-40B4-BE49-F238E27FC236}">
                          <a16:creationId xmlns:a16="http://schemas.microsoft.com/office/drawing/2014/main" xmlns="" id="{BFAAAAB1-1360-4499-8B02-FBD8127D4DA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45" name="Line 1009">
                      <a:extLst>
                        <a:ext uri="{FF2B5EF4-FFF2-40B4-BE49-F238E27FC236}">
                          <a16:creationId xmlns:a16="http://schemas.microsoft.com/office/drawing/2014/main" xmlns="" id="{90EBC567-4AB9-441B-8C79-5954567EC9D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346" name="Group 1010">
                    <a:extLst>
                      <a:ext uri="{FF2B5EF4-FFF2-40B4-BE49-F238E27FC236}">
                        <a16:creationId xmlns:a16="http://schemas.microsoft.com/office/drawing/2014/main" xmlns="" id="{B5CA97A5-0D82-4CF9-A27D-7A74E19C893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072" y="3109"/>
                    <a:ext cx="288" cy="251"/>
                    <a:chOff x="1296" y="1392"/>
                    <a:chExt cx="288" cy="240"/>
                  </a:xfrm>
                </p:grpSpPr>
                <p:sp>
                  <p:nvSpPr>
                    <p:cNvPr id="15347" name="Rectangle 1011">
                      <a:extLst>
                        <a:ext uri="{FF2B5EF4-FFF2-40B4-BE49-F238E27FC236}">
                          <a16:creationId xmlns:a16="http://schemas.microsoft.com/office/drawing/2014/main" xmlns="" id="{521BDF57-3622-407F-BE38-FFA36D68315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48" name="Line 1012">
                      <a:extLst>
                        <a:ext uri="{FF2B5EF4-FFF2-40B4-BE49-F238E27FC236}">
                          <a16:creationId xmlns:a16="http://schemas.microsoft.com/office/drawing/2014/main" xmlns="" id="{3DC4AF90-BE81-4B0E-BFA7-79E4DF5B0D9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49" name="Line 1013">
                      <a:extLst>
                        <a:ext uri="{FF2B5EF4-FFF2-40B4-BE49-F238E27FC236}">
                          <a16:creationId xmlns:a16="http://schemas.microsoft.com/office/drawing/2014/main" xmlns="" id="{EE1DD482-CC83-4444-83FB-7DF1599D967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50" name="Line 1014">
                      <a:extLst>
                        <a:ext uri="{FF2B5EF4-FFF2-40B4-BE49-F238E27FC236}">
                          <a16:creationId xmlns:a16="http://schemas.microsoft.com/office/drawing/2014/main" xmlns="" id="{87F3DFE9-E514-42D6-9C80-962F8AE789F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51" name="Line 1015">
                      <a:extLst>
                        <a:ext uri="{FF2B5EF4-FFF2-40B4-BE49-F238E27FC236}">
                          <a16:creationId xmlns:a16="http://schemas.microsoft.com/office/drawing/2014/main" xmlns="" id="{0DAFDAD5-83ED-4E9E-B89F-9A7CFD3331F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52" name="Line 1016">
                      <a:extLst>
                        <a:ext uri="{FF2B5EF4-FFF2-40B4-BE49-F238E27FC236}">
                          <a16:creationId xmlns:a16="http://schemas.microsoft.com/office/drawing/2014/main" xmlns="" id="{74F732B8-DF09-47A8-A201-2A0D79F6BBE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353" name="Group 1017">
                    <a:extLst>
                      <a:ext uri="{FF2B5EF4-FFF2-40B4-BE49-F238E27FC236}">
                        <a16:creationId xmlns:a16="http://schemas.microsoft.com/office/drawing/2014/main" xmlns="" id="{D5A1FFD7-7B00-469A-A69A-3A82862FA74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360" y="3109"/>
                    <a:ext cx="288" cy="251"/>
                    <a:chOff x="1296" y="1392"/>
                    <a:chExt cx="288" cy="240"/>
                  </a:xfrm>
                </p:grpSpPr>
                <p:sp>
                  <p:nvSpPr>
                    <p:cNvPr id="15354" name="Rectangle 1018">
                      <a:extLst>
                        <a:ext uri="{FF2B5EF4-FFF2-40B4-BE49-F238E27FC236}">
                          <a16:creationId xmlns:a16="http://schemas.microsoft.com/office/drawing/2014/main" xmlns="" id="{88FE1DC1-0A2A-48A5-9B81-9610DF16286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55" name="Line 1019">
                      <a:extLst>
                        <a:ext uri="{FF2B5EF4-FFF2-40B4-BE49-F238E27FC236}">
                          <a16:creationId xmlns:a16="http://schemas.microsoft.com/office/drawing/2014/main" xmlns="" id="{D03B456D-3A89-495E-9C27-2D067CA0255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56" name="Line 1020">
                      <a:extLst>
                        <a:ext uri="{FF2B5EF4-FFF2-40B4-BE49-F238E27FC236}">
                          <a16:creationId xmlns:a16="http://schemas.microsoft.com/office/drawing/2014/main" xmlns="" id="{3380C44C-51F1-4215-83C6-F9759333F99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57" name="Line 1021">
                      <a:extLst>
                        <a:ext uri="{FF2B5EF4-FFF2-40B4-BE49-F238E27FC236}">
                          <a16:creationId xmlns:a16="http://schemas.microsoft.com/office/drawing/2014/main" xmlns="" id="{A522A3AF-0752-4259-8DA3-F4A5BFB382F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58" name="Line 1022">
                      <a:extLst>
                        <a:ext uri="{FF2B5EF4-FFF2-40B4-BE49-F238E27FC236}">
                          <a16:creationId xmlns:a16="http://schemas.microsoft.com/office/drawing/2014/main" xmlns="" id="{F6736612-03E8-46CF-8850-E8F3A4D8BF3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59" name="Line 1023">
                      <a:extLst>
                        <a:ext uri="{FF2B5EF4-FFF2-40B4-BE49-F238E27FC236}">
                          <a16:creationId xmlns:a16="http://schemas.microsoft.com/office/drawing/2014/main" xmlns="" id="{BD235455-3AAF-4796-AB8D-4231D8816A3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3552" name="Group 1024">
                    <a:extLst>
                      <a:ext uri="{FF2B5EF4-FFF2-40B4-BE49-F238E27FC236}">
                        <a16:creationId xmlns:a16="http://schemas.microsoft.com/office/drawing/2014/main" xmlns="" id="{90C17CEC-21B4-4EE8-9F28-1F42312C5B52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648" y="3109"/>
                    <a:ext cx="288" cy="251"/>
                    <a:chOff x="1296" y="1392"/>
                    <a:chExt cx="288" cy="240"/>
                  </a:xfrm>
                </p:grpSpPr>
                <p:sp>
                  <p:nvSpPr>
                    <p:cNvPr id="23553" name="Rectangle 1025">
                      <a:extLst>
                        <a:ext uri="{FF2B5EF4-FFF2-40B4-BE49-F238E27FC236}">
                          <a16:creationId xmlns:a16="http://schemas.microsoft.com/office/drawing/2014/main" xmlns="" id="{56DC0E80-7183-40C6-896F-1D5A9940E35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554" name="Line 1026">
                      <a:extLst>
                        <a:ext uri="{FF2B5EF4-FFF2-40B4-BE49-F238E27FC236}">
                          <a16:creationId xmlns:a16="http://schemas.microsoft.com/office/drawing/2014/main" xmlns="" id="{FDF4A922-0469-4DF8-8FC3-CCC88ACD3D5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555" name="Line 1027">
                      <a:extLst>
                        <a:ext uri="{FF2B5EF4-FFF2-40B4-BE49-F238E27FC236}">
                          <a16:creationId xmlns:a16="http://schemas.microsoft.com/office/drawing/2014/main" xmlns="" id="{13BF359A-EE00-4387-96F0-8C1CFEDDF9F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556" name="Line 1028">
                      <a:extLst>
                        <a:ext uri="{FF2B5EF4-FFF2-40B4-BE49-F238E27FC236}">
                          <a16:creationId xmlns:a16="http://schemas.microsoft.com/office/drawing/2014/main" xmlns="" id="{723D4B0B-3AFA-44F0-B0CD-D277B321546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557" name="Line 1029">
                      <a:extLst>
                        <a:ext uri="{FF2B5EF4-FFF2-40B4-BE49-F238E27FC236}">
                          <a16:creationId xmlns:a16="http://schemas.microsoft.com/office/drawing/2014/main" xmlns="" id="{8B2725A5-54C2-4676-A657-D937CB4D88B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558" name="Line 1030">
                      <a:extLst>
                        <a:ext uri="{FF2B5EF4-FFF2-40B4-BE49-F238E27FC236}">
                          <a16:creationId xmlns:a16="http://schemas.microsoft.com/office/drawing/2014/main" xmlns="" id="{E09E24CC-67A7-4A07-B60E-245F9882564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3559" name="Group 1031">
                    <a:extLst>
                      <a:ext uri="{FF2B5EF4-FFF2-40B4-BE49-F238E27FC236}">
                        <a16:creationId xmlns:a16="http://schemas.microsoft.com/office/drawing/2014/main" xmlns="" id="{64A53C87-561C-4758-A09D-A83F9D6878C0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936" y="3109"/>
                    <a:ext cx="288" cy="251"/>
                    <a:chOff x="1296" y="1392"/>
                    <a:chExt cx="288" cy="240"/>
                  </a:xfrm>
                </p:grpSpPr>
                <p:sp>
                  <p:nvSpPr>
                    <p:cNvPr id="23560" name="Rectangle 1032">
                      <a:extLst>
                        <a:ext uri="{FF2B5EF4-FFF2-40B4-BE49-F238E27FC236}">
                          <a16:creationId xmlns:a16="http://schemas.microsoft.com/office/drawing/2014/main" xmlns="" id="{5A5E9AF2-9BC1-47F9-9325-5DFBD80A643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solidFill>
                      <a:schemeClr val="hlink"/>
                    </a:solidFill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561" name="Line 1033">
                      <a:extLst>
                        <a:ext uri="{FF2B5EF4-FFF2-40B4-BE49-F238E27FC236}">
                          <a16:creationId xmlns:a16="http://schemas.microsoft.com/office/drawing/2014/main" xmlns="" id="{39F52132-D48F-4158-BE9A-853D7FD94F7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562" name="Line 1034">
                      <a:extLst>
                        <a:ext uri="{FF2B5EF4-FFF2-40B4-BE49-F238E27FC236}">
                          <a16:creationId xmlns:a16="http://schemas.microsoft.com/office/drawing/2014/main" xmlns="" id="{1119DE70-1364-4A88-90D2-BFF4BA77926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563" name="Line 1035">
                      <a:extLst>
                        <a:ext uri="{FF2B5EF4-FFF2-40B4-BE49-F238E27FC236}">
                          <a16:creationId xmlns:a16="http://schemas.microsoft.com/office/drawing/2014/main" xmlns="" id="{A13AFFD2-97A3-414F-A466-EFAF124D546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564" name="Line 1036">
                      <a:extLst>
                        <a:ext uri="{FF2B5EF4-FFF2-40B4-BE49-F238E27FC236}">
                          <a16:creationId xmlns:a16="http://schemas.microsoft.com/office/drawing/2014/main" xmlns="" id="{4EA96ED8-34A3-4292-B997-8F3B7CF670E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565" name="Line 1037">
                      <a:extLst>
                        <a:ext uri="{FF2B5EF4-FFF2-40B4-BE49-F238E27FC236}">
                          <a16:creationId xmlns:a16="http://schemas.microsoft.com/office/drawing/2014/main" xmlns="" id="{A167A15E-F82A-41BC-93A0-10242B8855C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3566" name="Group 1038">
                    <a:extLst>
                      <a:ext uri="{FF2B5EF4-FFF2-40B4-BE49-F238E27FC236}">
                        <a16:creationId xmlns:a16="http://schemas.microsoft.com/office/drawing/2014/main" xmlns="" id="{E81D2760-5961-4A83-9998-C1609E1805D9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224" y="3109"/>
                    <a:ext cx="288" cy="251"/>
                    <a:chOff x="1296" y="1392"/>
                    <a:chExt cx="288" cy="240"/>
                  </a:xfrm>
                </p:grpSpPr>
                <p:sp>
                  <p:nvSpPr>
                    <p:cNvPr id="23567" name="Rectangle 1039">
                      <a:extLst>
                        <a:ext uri="{FF2B5EF4-FFF2-40B4-BE49-F238E27FC236}">
                          <a16:creationId xmlns:a16="http://schemas.microsoft.com/office/drawing/2014/main" xmlns="" id="{F2DAC110-F8FA-4D77-B5D7-9B5C1AFD56E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392"/>
                      <a:ext cx="288" cy="240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568" name="Line 1040">
                      <a:extLst>
                        <a:ext uri="{FF2B5EF4-FFF2-40B4-BE49-F238E27FC236}">
                          <a16:creationId xmlns:a16="http://schemas.microsoft.com/office/drawing/2014/main" xmlns="" id="{429E79F9-AB7B-4FC2-9317-C7FEBD443E7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569" name="Line 1041">
                      <a:extLst>
                        <a:ext uri="{FF2B5EF4-FFF2-40B4-BE49-F238E27FC236}">
                          <a16:creationId xmlns:a16="http://schemas.microsoft.com/office/drawing/2014/main" xmlns="" id="{B38C4E18-18FB-4D49-988E-4A5432C5425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488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570" name="Line 1042">
                      <a:extLst>
                        <a:ext uri="{FF2B5EF4-FFF2-40B4-BE49-F238E27FC236}">
                          <a16:creationId xmlns:a16="http://schemas.microsoft.com/office/drawing/2014/main" xmlns="" id="{812EA516-3848-496B-81BB-757073E47AD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36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571" name="Line 1043">
                      <a:extLst>
                        <a:ext uri="{FF2B5EF4-FFF2-40B4-BE49-F238E27FC236}">
                          <a16:creationId xmlns:a16="http://schemas.microsoft.com/office/drawing/2014/main" xmlns="" id="{122AE22F-A4BA-4CFE-BD64-2CCE9536405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584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572" name="Line 1044">
                      <a:extLst>
                        <a:ext uri="{FF2B5EF4-FFF2-40B4-BE49-F238E27FC236}">
                          <a16:creationId xmlns:a16="http://schemas.microsoft.com/office/drawing/2014/main" xmlns="" id="{4F149A32-384D-4B75-A9E0-77DC18ED403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1632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3573" name="Line 1045">
                    <a:extLst>
                      <a:ext uri="{FF2B5EF4-FFF2-40B4-BE49-F238E27FC236}">
                        <a16:creationId xmlns:a16="http://schemas.microsoft.com/office/drawing/2014/main" xmlns="" id="{A1B5851E-152C-4DD9-800B-743F7DBE72E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344" y="3109"/>
                    <a:ext cx="3168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hlink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574" name="Line 1046">
                    <a:extLst>
                      <a:ext uri="{FF2B5EF4-FFF2-40B4-BE49-F238E27FC236}">
                        <a16:creationId xmlns:a16="http://schemas.microsoft.com/office/drawing/2014/main" xmlns="" id="{A7CEC690-E51E-4A52-9362-EE81B42F0D0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344" y="3109"/>
                    <a:ext cx="0" cy="251"/>
                  </a:xfrm>
                  <a:prstGeom prst="line">
                    <a:avLst/>
                  </a:prstGeom>
                  <a:noFill/>
                  <a:ln w="19050">
                    <a:solidFill>
                      <a:schemeClr val="hlink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575" name="Line 1047">
                    <a:extLst>
                      <a:ext uri="{FF2B5EF4-FFF2-40B4-BE49-F238E27FC236}">
                        <a16:creationId xmlns:a16="http://schemas.microsoft.com/office/drawing/2014/main" xmlns="" id="{18DCBBE4-5852-48EF-B605-64A3504F537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512" y="3109"/>
                    <a:ext cx="0" cy="251"/>
                  </a:xfrm>
                  <a:prstGeom prst="line">
                    <a:avLst/>
                  </a:prstGeom>
                  <a:noFill/>
                  <a:ln w="19050">
                    <a:solidFill>
                      <a:schemeClr val="hlink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577" name="Line 1049">
                    <a:extLst>
                      <a:ext uri="{FF2B5EF4-FFF2-40B4-BE49-F238E27FC236}">
                        <a16:creationId xmlns:a16="http://schemas.microsoft.com/office/drawing/2014/main" xmlns="" id="{EF2FFF23-6FAB-45E0-8B63-BEB419880CC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344" y="3360"/>
                    <a:ext cx="3168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hlink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579" name="Rectangle 1051">
                    <a:extLst>
                      <a:ext uri="{FF2B5EF4-FFF2-40B4-BE49-F238E27FC236}">
                        <a16:creationId xmlns:a16="http://schemas.microsoft.com/office/drawing/2014/main" xmlns="" id="{CCF55F44-C4BB-4A68-9A0D-FB17E3FB4D8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2736"/>
                    <a:ext cx="288" cy="624"/>
                  </a:xfrm>
                  <a:prstGeom prst="rect">
                    <a:avLst/>
                  </a:prstGeom>
                  <a:solidFill>
                    <a:schemeClr val="hlink"/>
                  </a:solidFill>
                  <a:ln w="3175">
                    <a:solidFill>
                      <a:schemeClr val="hlink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000"/>
                  </a:p>
                </p:txBody>
              </p:sp>
              <p:sp>
                <p:nvSpPr>
                  <p:cNvPr id="23581" name="Rectangle 1053">
                    <a:extLst>
                      <a:ext uri="{FF2B5EF4-FFF2-40B4-BE49-F238E27FC236}">
                        <a16:creationId xmlns:a16="http://schemas.microsoft.com/office/drawing/2014/main" xmlns="" id="{AEF5CBBB-EDB3-4A96-9385-0430B0A4ED4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84" y="2976"/>
                    <a:ext cx="288" cy="384"/>
                  </a:xfrm>
                  <a:prstGeom prst="rect">
                    <a:avLst/>
                  </a:prstGeom>
                  <a:solidFill>
                    <a:schemeClr val="hlink"/>
                  </a:solidFill>
                  <a:ln w="3175">
                    <a:solidFill>
                      <a:schemeClr val="hlink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1800"/>
                  </a:p>
                </p:txBody>
              </p:sp>
            </p:grpSp>
            <p:sp>
              <p:nvSpPr>
                <p:cNvPr id="23589" name="Text Box 1061">
                  <a:extLst>
                    <a:ext uri="{FF2B5EF4-FFF2-40B4-BE49-F238E27FC236}">
                      <a16:creationId xmlns:a16="http://schemas.microsoft.com/office/drawing/2014/main" xmlns="" id="{077D141F-7D5C-41A9-B3AF-B6E123512CA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35" y="4032"/>
                  <a:ext cx="52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en-US" sz="2000" b="1">
                      <a:solidFill>
                        <a:srgbClr val="0099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Cam</a:t>
                  </a:r>
                </a:p>
              </p:txBody>
            </p:sp>
            <p:sp>
              <p:nvSpPr>
                <p:cNvPr id="23590" name="Text Box 1062">
                  <a:extLst>
                    <a:ext uri="{FF2B5EF4-FFF2-40B4-BE49-F238E27FC236}">
                      <a16:creationId xmlns:a16="http://schemas.microsoft.com/office/drawing/2014/main" xmlns="" id="{00BB738C-EBE1-4308-AC8B-DB18125025F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112" y="4032"/>
                  <a:ext cx="527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en-US" sz="2000" b="1">
                      <a:solidFill>
                        <a:srgbClr val="0099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Táo</a:t>
                  </a:r>
                </a:p>
              </p:txBody>
            </p:sp>
            <p:sp>
              <p:nvSpPr>
                <p:cNvPr id="23591" name="Text Box 1063">
                  <a:extLst>
                    <a:ext uri="{FF2B5EF4-FFF2-40B4-BE49-F238E27FC236}">
                      <a16:creationId xmlns:a16="http://schemas.microsoft.com/office/drawing/2014/main" xmlns="" id="{738365F9-9D11-4F1B-96A9-5CBDB53D1C6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735" y="4032"/>
                  <a:ext cx="5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en-US" sz="2000" b="1">
                      <a:solidFill>
                        <a:srgbClr val="0099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Nhãn</a:t>
                  </a:r>
                </a:p>
              </p:txBody>
            </p:sp>
            <p:sp>
              <p:nvSpPr>
                <p:cNvPr id="23592" name="Text Box 1064">
                  <a:extLst>
                    <a:ext uri="{FF2B5EF4-FFF2-40B4-BE49-F238E27FC236}">
                      <a16:creationId xmlns:a16="http://schemas.microsoft.com/office/drawing/2014/main" xmlns="" id="{8000F7E1-8A5C-4229-8E6E-38A353BEEAA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263" y="4032"/>
                  <a:ext cx="527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en-US" sz="2000" b="1">
                      <a:solidFill>
                        <a:srgbClr val="0099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Chuối</a:t>
                  </a:r>
                </a:p>
              </p:txBody>
            </p:sp>
            <p:sp>
              <p:nvSpPr>
                <p:cNvPr id="23593" name="Text Box 1065">
                  <a:extLst>
                    <a:ext uri="{FF2B5EF4-FFF2-40B4-BE49-F238E27FC236}">
                      <a16:creationId xmlns:a16="http://schemas.microsoft.com/office/drawing/2014/main" xmlns="" id="{91AD4F3F-9871-49F7-8FE4-B1AB0EE23D8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40" y="4032"/>
                  <a:ext cx="5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en-US" sz="2000" b="1">
                      <a:solidFill>
                        <a:srgbClr val="0099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Xoài</a:t>
                  </a:r>
                </a:p>
              </p:txBody>
            </p:sp>
          </p:grpSp>
        </p:grpSp>
        <p:grpSp>
          <p:nvGrpSpPr>
            <p:cNvPr id="23603" name="Group 1075">
              <a:extLst>
                <a:ext uri="{FF2B5EF4-FFF2-40B4-BE49-F238E27FC236}">
                  <a16:creationId xmlns:a16="http://schemas.microsoft.com/office/drawing/2014/main" xmlns="" id="{7A380723-478D-488D-B964-CCA0135CDBE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04" y="1881"/>
              <a:ext cx="288" cy="2238"/>
              <a:chOff x="1104" y="1881"/>
              <a:chExt cx="288" cy="2238"/>
            </a:xfrm>
          </p:grpSpPr>
          <p:sp>
            <p:nvSpPr>
              <p:cNvPr id="23594" name="Text Box 1066">
                <a:extLst>
                  <a:ext uri="{FF2B5EF4-FFF2-40B4-BE49-F238E27FC236}">
                    <a16:creationId xmlns:a16="http://schemas.microsoft.com/office/drawing/2014/main" xmlns="" id="{97B126AD-A90C-4CA0-8FF1-167498C2ECD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4" y="1881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en-US" sz="1800" b="1">
                    <a:solidFill>
                      <a:srgbClr val="0099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16</a:t>
                </a:r>
              </a:p>
            </p:txBody>
          </p:sp>
          <p:sp>
            <p:nvSpPr>
              <p:cNvPr id="23595" name="Text Box 1067">
                <a:extLst>
                  <a:ext uri="{FF2B5EF4-FFF2-40B4-BE49-F238E27FC236}">
                    <a16:creationId xmlns:a16="http://schemas.microsoft.com/office/drawing/2014/main" xmlns="" id="{0B948761-E599-450F-B0C8-8FE18561C72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4" y="2121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en-US" sz="1800" b="1">
                    <a:solidFill>
                      <a:srgbClr val="0099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14</a:t>
                </a:r>
              </a:p>
            </p:txBody>
          </p:sp>
          <p:sp>
            <p:nvSpPr>
              <p:cNvPr id="23596" name="Text Box 1068">
                <a:extLst>
                  <a:ext uri="{FF2B5EF4-FFF2-40B4-BE49-F238E27FC236}">
                    <a16:creationId xmlns:a16="http://schemas.microsoft.com/office/drawing/2014/main" xmlns="" id="{8752FEE4-6E3F-4BCB-80C9-E34398A69A0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4" y="2409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en-US" sz="1800" b="1">
                    <a:solidFill>
                      <a:srgbClr val="0099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12</a:t>
                </a:r>
              </a:p>
            </p:txBody>
          </p:sp>
          <p:sp>
            <p:nvSpPr>
              <p:cNvPr id="23597" name="Text Box 1069">
                <a:extLst>
                  <a:ext uri="{FF2B5EF4-FFF2-40B4-BE49-F238E27FC236}">
                    <a16:creationId xmlns:a16="http://schemas.microsoft.com/office/drawing/2014/main" xmlns="" id="{7A884A3E-672D-48F3-B0E6-8844EB61007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4" y="2649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en-US" sz="1800" b="1">
                    <a:solidFill>
                      <a:srgbClr val="0099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10</a:t>
                </a:r>
              </a:p>
            </p:txBody>
          </p:sp>
          <p:sp>
            <p:nvSpPr>
              <p:cNvPr id="23598" name="Text Box 1070">
                <a:extLst>
                  <a:ext uri="{FF2B5EF4-FFF2-40B4-BE49-F238E27FC236}">
                    <a16:creationId xmlns:a16="http://schemas.microsoft.com/office/drawing/2014/main" xmlns="" id="{1A30A962-71E0-4474-A4CF-24632DE414E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4" y="2880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altLang="en-US" sz="1800" b="1">
                    <a:solidFill>
                      <a:srgbClr val="0099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8</a:t>
                </a:r>
              </a:p>
            </p:txBody>
          </p:sp>
          <p:sp>
            <p:nvSpPr>
              <p:cNvPr id="23599" name="Text Box 1071">
                <a:extLst>
                  <a:ext uri="{FF2B5EF4-FFF2-40B4-BE49-F238E27FC236}">
                    <a16:creationId xmlns:a16="http://schemas.microsoft.com/office/drawing/2014/main" xmlns="" id="{327E7E32-5651-44A4-8892-5B31079D965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4" y="3120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altLang="en-US" sz="1800" b="1">
                    <a:solidFill>
                      <a:srgbClr val="0099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6</a:t>
                </a:r>
              </a:p>
            </p:txBody>
          </p:sp>
          <p:sp>
            <p:nvSpPr>
              <p:cNvPr id="23600" name="Text Box 1072">
                <a:extLst>
                  <a:ext uri="{FF2B5EF4-FFF2-40B4-BE49-F238E27FC236}">
                    <a16:creationId xmlns:a16="http://schemas.microsoft.com/office/drawing/2014/main" xmlns="" id="{2AB9B35B-7201-4761-8395-38100441B45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4" y="3408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altLang="en-US" sz="1800" b="1">
                    <a:solidFill>
                      <a:srgbClr val="0099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4</a:t>
                </a:r>
              </a:p>
            </p:txBody>
          </p:sp>
          <p:sp>
            <p:nvSpPr>
              <p:cNvPr id="23601" name="Text Box 1073">
                <a:extLst>
                  <a:ext uri="{FF2B5EF4-FFF2-40B4-BE49-F238E27FC236}">
                    <a16:creationId xmlns:a16="http://schemas.microsoft.com/office/drawing/2014/main" xmlns="" id="{FA616EC9-BF4B-41FC-9B96-015A757D122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4" y="3648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altLang="en-US" sz="1800" b="1">
                    <a:solidFill>
                      <a:srgbClr val="0099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2</a:t>
                </a:r>
              </a:p>
            </p:txBody>
          </p:sp>
          <p:sp>
            <p:nvSpPr>
              <p:cNvPr id="23602" name="Text Box 1074">
                <a:extLst>
                  <a:ext uri="{FF2B5EF4-FFF2-40B4-BE49-F238E27FC236}">
                    <a16:creationId xmlns:a16="http://schemas.microsoft.com/office/drawing/2014/main" xmlns="" id="{5BFCB417-959C-4AF3-B4E7-903B518A41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4" y="3888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altLang="en-US" sz="1800" b="1">
                    <a:solidFill>
                      <a:srgbClr val="0099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0</a:t>
                </a:r>
              </a:p>
            </p:txBody>
          </p:sp>
        </p:grpSp>
      </p:grpSp>
      <p:sp>
        <p:nvSpPr>
          <p:cNvPr id="2" name="Rectangle 1"/>
          <p:cNvSpPr/>
          <p:nvPr/>
        </p:nvSpPr>
        <p:spPr>
          <a:xfrm>
            <a:off x="3561976" y="4808538"/>
            <a:ext cx="466165" cy="15922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7" name="Rectangle 756"/>
          <p:cNvSpPr/>
          <p:nvPr/>
        </p:nvSpPr>
        <p:spPr>
          <a:xfrm>
            <a:off x="5426635" y="3217863"/>
            <a:ext cx="466165" cy="317182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5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8" name="Text Box 18">
            <a:extLst>
              <a:ext uri="{FF2B5EF4-FFF2-40B4-BE49-F238E27FC236}">
                <a16:creationId xmlns:a16="http://schemas.microsoft.com/office/drawing/2014/main" xmlns="" id="{A450869E-9772-4A21-9A0B-A1502735E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638" y="875903"/>
            <a:ext cx="8583561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320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đồ dưới đây cho biết kết quả điều tra về ý thích chơi các môn thể thao của 40 học sinh:</a:t>
            </a:r>
          </a:p>
        </p:txBody>
      </p:sp>
      <p:sp>
        <p:nvSpPr>
          <p:cNvPr id="15382" name="Text Box 22">
            <a:extLst>
              <a:ext uri="{FF2B5EF4-FFF2-40B4-BE49-F238E27FC236}">
                <a16:creationId xmlns:a16="http://schemas.microsoft.com/office/drawing/2014/main" xmlns="" id="{E603D626-098B-4425-9853-58C0B2DFB9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13518"/>
            <a:ext cx="830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Bài 3. Khoanh vào chữ cái trước câu trả lời đúng:</a:t>
            </a:r>
          </a:p>
        </p:txBody>
      </p:sp>
      <p:sp>
        <p:nvSpPr>
          <p:cNvPr id="15385" name="Text Box 25">
            <a:extLst>
              <a:ext uri="{FF2B5EF4-FFF2-40B4-BE49-F238E27FC236}">
                <a16:creationId xmlns:a16="http://schemas.microsoft.com/office/drawing/2014/main" xmlns="" id="{84423FB9-2E52-4F44-8487-7F4EF93E27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639" y="2065835"/>
            <a:ext cx="5867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sinh thích đá bóng có khoảng:</a:t>
            </a:r>
          </a:p>
        </p:txBody>
      </p:sp>
      <p:sp>
        <p:nvSpPr>
          <p:cNvPr id="15386" name="Text Box 26">
            <a:extLst>
              <a:ext uri="{FF2B5EF4-FFF2-40B4-BE49-F238E27FC236}">
                <a16:creationId xmlns:a16="http://schemas.microsoft.com/office/drawing/2014/main" xmlns="" id="{B0310885-D116-4479-9B4A-2355B36B8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7303" y="3076287"/>
            <a:ext cx="380508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A.  5 học sinh</a:t>
            </a:r>
          </a:p>
        </p:txBody>
      </p:sp>
      <p:sp>
        <p:nvSpPr>
          <p:cNvPr id="15387" name="Text Box 27">
            <a:extLst>
              <a:ext uri="{FF2B5EF4-FFF2-40B4-BE49-F238E27FC236}">
                <a16:creationId xmlns:a16="http://schemas.microsoft.com/office/drawing/2014/main" xmlns="" id="{8EBC8466-31E4-446D-B19C-3E69AF3C94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7303" y="3609687"/>
            <a:ext cx="3276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B.  9 học sinh</a:t>
            </a:r>
          </a:p>
        </p:txBody>
      </p:sp>
      <p:sp>
        <p:nvSpPr>
          <p:cNvPr id="15388" name="Text Box 28">
            <a:extLst>
              <a:ext uri="{FF2B5EF4-FFF2-40B4-BE49-F238E27FC236}">
                <a16:creationId xmlns:a16="http://schemas.microsoft.com/office/drawing/2014/main" xmlns="" id="{A1DEB944-1C97-4BA2-B8FB-9689FE8F5F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7303" y="4219287"/>
            <a:ext cx="380508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C.  25 học sinh</a:t>
            </a:r>
          </a:p>
        </p:txBody>
      </p:sp>
      <p:sp>
        <p:nvSpPr>
          <p:cNvPr id="15389" name="Text Box 29">
            <a:extLst>
              <a:ext uri="{FF2B5EF4-FFF2-40B4-BE49-F238E27FC236}">
                <a16:creationId xmlns:a16="http://schemas.microsoft.com/office/drawing/2014/main" xmlns="" id="{602C62CA-D988-4C50-A0B5-12993B6059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7302" y="4905087"/>
            <a:ext cx="369938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D.  20 học sinh</a:t>
            </a:r>
          </a:p>
        </p:txBody>
      </p:sp>
      <p:pic>
        <p:nvPicPr>
          <p:cNvPr id="15399" name="Picture 39">
            <a:extLst>
              <a:ext uri="{FF2B5EF4-FFF2-40B4-BE49-F238E27FC236}">
                <a16:creationId xmlns:a16="http://schemas.microsoft.com/office/drawing/2014/main" xmlns="" id="{B9E1560B-7F1F-4C15-93C8-FFE9A9C874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421062"/>
            <a:ext cx="3048000" cy="272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400" name="Text Box 40">
            <a:extLst>
              <a:ext uri="{FF2B5EF4-FFF2-40B4-BE49-F238E27FC236}">
                <a16:creationId xmlns:a16="http://schemas.microsoft.com/office/drawing/2014/main" xmlns="" id="{AE2CABEC-4084-4991-9049-437C728EF2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4267200"/>
            <a:ext cx="1066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Đá bóng</a:t>
            </a:r>
          </a:p>
        </p:txBody>
      </p:sp>
      <p:sp>
        <p:nvSpPr>
          <p:cNvPr id="15401" name="Text Box 41">
            <a:extLst>
              <a:ext uri="{FF2B5EF4-FFF2-40B4-BE49-F238E27FC236}">
                <a16:creationId xmlns:a16="http://schemas.microsoft.com/office/drawing/2014/main" xmlns="" id="{A67B1BC2-D164-4F83-8581-3ACFF55A2C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37338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Chạy</a:t>
            </a:r>
          </a:p>
        </p:txBody>
      </p:sp>
      <p:sp>
        <p:nvSpPr>
          <p:cNvPr id="15402" name="Text Box 42">
            <a:extLst>
              <a:ext uri="{FF2B5EF4-FFF2-40B4-BE49-F238E27FC236}">
                <a16:creationId xmlns:a16="http://schemas.microsoft.com/office/drawing/2014/main" xmlns="" id="{B8F03ABB-323B-444D-A48E-A407B62F02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42672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Đá cầu</a:t>
            </a:r>
          </a:p>
        </p:txBody>
      </p:sp>
      <p:sp>
        <p:nvSpPr>
          <p:cNvPr id="15403" name="Text Box 43">
            <a:extLst>
              <a:ext uri="{FF2B5EF4-FFF2-40B4-BE49-F238E27FC236}">
                <a16:creationId xmlns:a16="http://schemas.microsoft.com/office/drawing/2014/main" xmlns="" id="{DFD8C3A8-D3E9-462E-A84A-D70D9F604D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4784725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Bơi</a:t>
            </a:r>
          </a:p>
        </p:txBody>
      </p:sp>
      <p:sp>
        <p:nvSpPr>
          <p:cNvPr id="15405" name="Oval 45">
            <a:extLst>
              <a:ext uri="{FF2B5EF4-FFF2-40B4-BE49-F238E27FC236}">
                <a16:creationId xmlns:a16="http://schemas.microsoft.com/office/drawing/2014/main" xmlns="" id="{7F1E7290-1FF9-4244-8924-AEB7DE81A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1103" y="4219287"/>
            <a:ext cx="639097" cy="6096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6934200" y="4784724"/>
            <a:ext cx="0" cy="1311276"/>
          </a:xfrm>
          <a:prstGeom prst="line">
            <a:avLst/>
          </a:prstGeom>
          <a:ln w="571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394</Words>
  <Application>Microsoft Office PowerPoint</Application>
  <PresentationFormat>On-screen Show (4:3)</PresentationFormat>
  <Paragraphs>93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SMC., 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Binh Tai</dc:creator>
  <cp:lastModifiedBy>AutoBVT</cp:lastModifiedBy>
  <cp:revision>21</cp:revision>
  <dcterms:created xsi:type="dcterms:W3CDTF">2009-04-16T01:11:09Z</dcterms:created>
  <dcterms:modified xsi:type="dcterms:W3CDTF">2021-05-10T05:27:50Z</dcterms:modified>
</cp:coreProperties>
</file>