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7" r:id="rId2"/>
    <p:sldId id="256" r:id="rId3"/>
    <p:sldId id="257" r:id="rId4"/>
    <p:sldId id="260" r:id="rId5"/>
    <p:sldId id="258" r:id="rId6"/>
    <p:sldId id="259" r:id="rId7"/>
    <p:sldId id="261" r:id="rId8"/>
    <p:sldId id="262" r:id="rId9"/>
    <p:sldId id="263" r:id="rId10"/>
    <p:sldId id="264"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2" d="100"/>
          <a:sy n="72" d="100"/>
        </p:scale>
        <p:origin x="-1326"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6000A9-6454-4EA8-819C-85153741AC44}" type="datetimeFigureOut">
              <a:rPr lang="vi-VN" smtClean="0"/>
              <a:pPr/>
              <a:t>05/01/2021</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75B729-BB36-4E96-91E7-A9D9531249A1}" type="slidenum">
              <a:rPr lang="vi-VN" smtClean="0"/>
              <a:pPr/>
              <a:t>‹#›</a:t>
            </a:fld>
            <a:endParaRPr lang="vi-VN"/>
          </a:p>
        </p:txBody>
      </p:sp>
    </p:spTree>
    <p:extLst>
      <p:ext uri="{BB962C8B-B14F-4D97-AF65-F5344CB8AC3E}">
        <p14:creationId xmlns:p14="http://schemas.microsoft.com/office/powerpoint/2010/main" xmlns="" val="4128222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vi-VN" smtClean="0"/>
          </a:p>
        </p:txBody>
      </p:sp>
      <p:sp>
        <p:nvSpPr>
          <p:cNvPr id="24580"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FFDC8063-6E30-4B28-92E1-8C151BE772F4}" type="slidenum">
              <a:rPr lang="vi-VN" smtClean="0">
                <a:solidFill>
                  <a:srgbClr val="000000"/>
                </a:solidFill>
                <a:latin typeface="Arial" charset="0"/>
              </a:rPr>
              <a:pPr eaLnBrk="1" hangingPunct="1"/>
              <a:t>1</a:t>
            </a:fld>
            <a:endParaRPr lang="vi-VN" smtClean="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F96FD9-6D69-4322-AAB1-950C4BAE2C3B}" type="datetimeFigureOut">
              <a:rPr lang="en-US" smtClean="0"/>
              <a:pPr/>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9F090-F112-4AC0-9553-E58BCBEDF155}"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F96FD9-6D69-4322-AAB1-950C4BAE2C3B}" type="datetimeFigureOut">
              <a:rPr lang="en-US" smtClean="0"/>
              <a:pPr/>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9F090-F112-4AC0-9553-E58BCBEDF15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F96FD9-6D69-4322-AAB1-950C4BAE2C3B}" type="datetimeFigureOut">
              <a:rPr lang="en-US" smtClean="0"/>
              <a:pPr/>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9F090-F112-4AC0-9553-E58BCBEDF15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3"/>
          <p:cNvSpPr>
            <a:spLocks noGrp="1"/>
          </p:cNvSpPr>
          <p:nvPr>
            <p:ph type="dt" sz="half" idx="10"/>
          </p:nvPr>
        </p:nvSpPr>
        <p:spPr/>
        <p:txBody>
          <a:bodyPr/>
          <a:lstStyle>
            <a:lvl1pPr>
              <a:defRPr>
                <a:solidFill>
                  <a:prstClr val="black">
                    <a:lumMod val="50000"/>
                    <a:lumOff val="50000"/>
                  </a:prstClr>
                </a:solidFill>
              </a:defRPr>
            </a:lvl1pPr>
          </a:lstStyle>
          <a:p>
            <a:pPr>
              <a:defRPr/>
            </a:pPr>
            <a:endParaRPr lang="en-US"/>
          </a:p>
        </p:txBody>
      </p:sp>
      <p:sp>
        <p:nvSpPr>
          <p:cNvPr id="4" name="Footer Placeholder 4"/>
          <p:cNvSpPr>
            <a:spLocks noGrp="1"/>
          </p:cNvSpPr>
          <p:nvPr>
            <p:ph type="ftr" sz="quarter" idx="11"/>
          </p:nvPr>
        </p:nvSpPr>
        <p:spPr/>
        <p:txBody>
          <a:bodyPr/>
          <a:lstStyle>
            <a:lvl1pPr>
              <a:defRPr>
                <a:solidFill>
                  <a:prstClr val="black">
                    <a:lumMod val="50000"/>
                    <a:lumOff val="50000"/>
                  </a:prstClr>
                </a:solidFill>
              </a:defRPr>
            </a:lvl1pPr>
          </a:lstStyle>
          <a:p>
            <a:pPr>
              <a:defRPr/>
            </a:pPr>
            <a:endParaRPr lang="en-US"/>
          </a:p>
        </p:txBody>
      </p:sp>
      <p:sp>
        <p:nvSpPr>
          <p:cNvPr id="5" name="Slide Number Placeholder 5"/>
          <p:cNvSpPr>
            <a:spLocks noGrp="1"/>
          </p:cNvSpPr>
          <p:nvPr>
            <p:ph type="sldNum" sz="quarter" idx="12"/>
          </p:nvPr>
        </p:nvSpPr>
        <p:spPr/>
        <p:txBody>
          <a:bodyPr/>
          <a:lstStyle>
            <a:lvl1pPr>
              <a:defRPr>
                <a:solidFill>
                  <a:prstClr val="black">
                    <a:lumMod val="50000"/>
                    <a:lumOff val="50000"/>
                  </a:prstClr>
                </a:solidFill>
              </a:defRPr>
            </a:lvl1pPr>
          </a:lstStyle>
          <a:p>
            <a:pPr>
              <a:defRPr/>
            </a:pPr>
            <a:fld id="{4024D1DA-2877-4B61-B9BC-5B5151A304A8}" type="slidenum">
              <a:rPr lang="en-US"/>
              <a:pPr>
                <a:defRPr/>
              </a:pPr>
              <a:t>‹#›</a:t>
            </a:fld>
            <a:endParaRPr lang="en-US"/>
          </a:p>
        </p:txBody>
      </p:sp>
    </p:spTree>
    <p:extLst>
      <p:ext uri="{BB962C8B-B14F-4D97-AF65-F5344CB8AC3E}">
        <p14:creationId xmlns:p14="http://schemas.microsoft.com/office/powerpoint/2010/main" xmlns="" val="121011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0F96FD9-6D69-4322-AAB1-950C4BAE2C3B}" type="datetimeFigureOut">
              <a:rPr lang="en-US" smtClean="0"/>
              <a:pPr/>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9F090-F112-4AC0-9553-E58BCBEDF155}"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F96FD9-6D69-4322-AAB1-950C4BAE2C3B}" type="datetimeFigureOut">
              <a:rPr lang="en-US" smtClean="0"/>
              <a:pPr/>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9F090-F112-4AC0-9553-E58BCBEDF15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0F96FD9-6D69-4322-AAB1-950C4BAE2C3B}" type="datetimeFigureOut">
              <a:rPr lang="en-US" smtClean="0"/>
              <a:pPr/>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9F090-F112-4AC0-9553-E58BCBEDF155}"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F96FD9-6D69-4322-AAB1-950C4BAE2C3B}" type="datetimeFigureOut">
              <a:rPr lang="en-US" smtClean="0"/>
              <a:pPr/>
              <a:t>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29F090-F112-4AC0-9553-E58BCBEDF155}"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F96FD9-6D69-4322-AAB1-950C4BAE2C3B}" type="datetimeFigureOut">
              <a:rPr lang="en-US" smtClean="0"/>
              <a:pPr/>
              <a:t>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29F090-F112-4AC0-9553-E58BCBEDF15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F96FD9-6D69-4322-AAB1-950C4BAE2C3B}" type="datetimeFigureOut">
              <a:rPr lang="en-US" smtClean="0"/>
              <a:pPr/>
              <a:t>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29F090-F112-4AC0-9553-E58BCBEDF15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F96FD9-6D69-4322-AAB1-950C4BAE2C3B}" type="datetimeFigureOut">
              <a:rPr lang="en-US" smtClean="0"/>
              <a:pPr/>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9F090-F112-4AC0-9553-E58BCBEDF15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F96FD9-6D69-4322-AAB1-950C4BAE2C3B}" type="datetimeFigureOut">
              <a:rPr lang="en-US" smtClean="0"/>
              <a:pPr/>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9F090-F112-4AC0-9553-E58BCBEDF155}"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0F96FD9-6D69-4322-AAB1-950C4BAE2C3B}" type="datetimeFigureOut">
              <a:rPr lang="en-US" smtClean="0"/>
              <a:pPr/>
              <a:t>1/5/2021</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9C29F090-F112-4AC0-9553-E58BCBEDF15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4" r:id="rId12"/>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audio" Target="file:///D:\GADT-TViet\Video\Nhac%20nen.mp3" TargetMode="External"/><Relationship Id="rId6" Type="http://schemas.openxmlformats.org/officeDocument/2006/relationships/image" Target="../media/image14.gif"/><Relationship Id="rId5" Type="http://schemas.openxmlformats.org/officeDocument/2006/relationships/image" Target="../media/image13.png"/><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7"/>
          <p:cNvPicPr>
            <a:picLocks noChangeAspect="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4763"/>
            <a:ext cx="9144000" cy="7169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47" name="WordArt 7"/>
          <p:cNvSpPr>
            <a:spLocks noChangeArrowheads="1" noChangeShapeType="1" noTextEdit="1"/>
          </p:cNvSpPr>
          <p:nvPr/>
        </p:nvSpPr>
        <p:spPr bwMode="auto">
          <a:xfrm>
            <a:off x="3059113" y="2941638"/>
            <a:ext cx="3384550" cy="685800"/>
          </a:xfrm>
          <a:prstGeom prst="rect">
            <a:avLst/>
          </a:prstGeom>
        </p:spPr>
        <p:txBody>
          <a:bodyPr wrap="none" fromWordArt="1">
            <a:prstTxWarp prst="textPlain">
              <a:avLst>
                <a:gd name="adj" fmla="val 50000"/>
              </a:avLst>
            </a:prstTxWarp>
          </a:bodyPr>
          <a:lstStyle/>
          <a:p>
            <a:pPr algn="ctr"/>
            <a:r>
              <a:rPr lang="vi-VN" sz="3600" kern="10">
                <a:ln w="9525">
                  <a:solidFill>
                    <a:srgbClr val="FF0000"/>
                  </a:solidFill>
                  <a:round/>
                  <a:headEnd/>
                  <a:tailEnd/>
                </a:ln>
                <a:solidFill>
                  <a:srgbClr val="002060"/>
                </a:solidFill>
                <a:effectLst>
                  <a:outerShdw dist="35921" dir="2700000" algn="ctr" rotWithShape="0">
                    <a:srgbClr val="C0C0C0">
                      <a:alpha val="79999"/>
                    </a:srgbClr>
                  </a:outerShdw>
                </a:effectLst>
                <a:latin typeface="Times New Roman"/>
                <a:cs typeface="Times New Roman"/>
              </a:rPr>
              <a:t>Môn: </a:t>
            </a:r>
            <a:r>
              <a:rPr lang="vi-VN" sz="3600" kern="10" smtClean="0">
                <a:ln w="9525">
                  <a:solidFill>
                    <a:srgbClr val="FF0000"/>
                  </a:solidFill>
                  <a:round/>
                  <a:headEnd/>
                  <a:tailEnd/>
                </a:ln>
                <a:solidFill>
                  <a:srgbClr val="002060"/>
                </a:solidFill>
                <a:effectLst>
                  <a:outerShdw dist="35921" dir="2700000" algn="ctr" rotWithShape="0">
                    <a:srgbClr val="C0C0C0">
                      <a:alpha val="79999"/>
                    </a:srgbClr>
                  </a:outerShdw>
                </a:effectLst>
                <a:latin typeface="Times New Roman"/>
                <a:cs typeface="Times New Roman"/>
              </a:rPr>
              <a:t>Tập làm văn</a:t>
            </a:r>
            <a:endParaRPr lang="vi-VN" sz="3600" kern="10">
              <a:ln w="9525">
                <a:solidFill>
                  <a:srgbClr val="FF0000"/>
                </a:solidFill>
                <a:round/>
                <a:headEnd/>
                <a:tailEnd/>
              </a:ln>
              <a:solidFill>
                <a:srgbClr val="002060"/>
              </a:solidFill>
              <a:effectLst>
                <a:outerShdw dist="35921" dir="2700000" algn="ctr" rotWithShape="0">
                  <a:srgbClr val="C0C0C0">
                    <a:alpha val="79999"/>
                  </a:srgbClr>
                </a:outerShdw>
              </a:effectLst>
              <a:latin typeface="Times New Roman"/>
              <a:cs typeface="Times New Roman"/>
            </a:endParaRPr>
          </a:p>
        </p:txBody>
      </p:sp>
      <p:sp>
        <p:nvSpPr>
          <p:cNvPr id="12" name="Text Box 13"/>
          <p:cNvSpPr txBox="1">
            <a:spLocks noChangeArrowheads="1"/>
          </p:cNvSpPr>
          <p:nvPr/>
        </p:nvSpPr>
        <p:spPr bwMode="auto">
          <a:xfrm>
            <a:off x="1752600" y="1593850"/>
            <a:ext cx="61722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spcBef>
                <a:spcPct val="50000"/>
              </a:spcBef>
            </a:pPr>
            <a:r>
              <a:rPr lang="en-US" sz="2400" b="1">
                <a:solidFill>
                  <a:srgbClr val="FF0000"/>
                </a:solidFill>
                <a:cs typeface="Times New Roman" pitchFamily="18" charset="0"/>
              </a:rPr>
              <a:t>KÍNH CHÀO CÁC THẦY CÔ VỀ DỰ GIỜ</a:t>
            </a:r>
          </a:p>
        </p:txBody>
      </p:sp>
      <p:pic>
        <p:nvPicPr>
          <p:cNvPr id="6150" name="Sundial Dreams - Kevin Kern.mp3">
            <a:hlinkClick r:id="" action="ppaction://media"/>
          </p:cNvPr>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9540875" y="2636838"/>
            <a:ext cx="6096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xmlns="" val="414945027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indefinite" fill="hold" grpId="0" nodeType="withEffect">
                                  <p:stCondLst>
                                    <p:cond delay="0"/>
                                  </p:stCondLst>
                                  <p:childTnLst>
                                    <p:animClr clrSpc="rgb" dir="cw">
                                      <p:cBhvr override="childStyle">
                                        <p:cTn id="6" dur="4000" fill="hold"/>
                                        <p:tgtEl>
                                          <p:spTgt spid="12"/>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0" b="-5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581400"/>
            <a:ext cx="8763000" cy="1143000"/>
          </a:xfrm>
        </p:spPr>
        <p:txBody>
          <a:bodyPr/>
          <a:lstStyle/>
          <a:p>
            <a:pPr marL="0" indent="0">
              <a:buNone/>
            </a:pPr>
            <a:r>
              <a:rPr lang="en-US" sz="4000" dirty="0" err="1">
                <a:solidFill>
                  <a:srgbClr val="7030A0"/>
                </a:solidFill>
              </a:rPr>
              <a:t>Đề</a:t>
            </a:r>
            <a:r>
              <a:rPr lang="en-US" sz="4000" dirty="0">
                <a:solidFill>
                  <a:srgbClr val="7030A0"/>
                </a:solidFill>
              </a:rPr>
              <a:t> </a:t>
            </a:r>
            <a:r>
              <a:rPr lang="en-US" sz="4000" dirty="0" err="1">
                <a:solidFill>
                  <a:srgbClr val="7030A0"/>
                </a:solidFill>
              </a:rPr>
              <a:t>bài</a:t>
            </a:r>
            <a:r>
              <a:rPr lang="en-US" sz="4000">
                <a:solidFill>
                  <a:srgbClr val="7030A0"/>
                </a:solidFill>
              </a:rPr>
              <a:t>: </a:t>
            </a:r>
            <a:r>
              <a:rPr lang="en-US" sz="4000" smtClean="0">
                <a:solidFill>
                  <a:srgbClr val="7030A0"/>
                </a:solidFill>
              </a:rPr>
              <a:t>Tả </a:t>
            </a:r>
            <a:r>
              <a:rPr lang="en-US" sz="4000" dirty="0" err="1">
                <a:solidFill>
                  <a:srgbClr val="7030A0"/>
                </a:solidFill>
              </a:rPr>
              <a:t>ca</a:t>
            </a:r>
            <a:r>
              <a:rPr lang="en-US" sz="4000" dirty="0">
                <a:solidFill>
                  <a:srgbClr val="7030A0"/>
                </a:solidFill>
              </a:rPr>
              <a:t> </a:t>
            </a:r>
            <a:r>
              <a:rPr lang="en-US" sz="4000" dirty="0" err="1">
                <a:solidFill>
                  <a:srgbClr val="7030A0"/>
                </a:solidFill>
              </a:rPr>
              <a:t>sĩ</a:t>
            </a:r>
            <a:r>
              <a:rPr lang="en-US" sz="4000" dirty="0">
                <a:solidFill>
                  <a:srgbClr val="7030A0"/>
                </a:solidFill>
              </a:rPr>
              <a:t> </a:t>
            </a:r>
            <a:r>
              <a:rPr lang="en-US" sz="4000" err="1">
                <a:solidFill>
                  <a:srgbClr val="7030A0"/>
                </a:solidFill>
              </a:rPr>
              <a:t>yêu</a:t>
            </a:r>
            <a:r>
              <a:rPr lang="en-US" sz="4000">
                <a:solidFill>
                  <a:srgbClr val="7030A0"/>
                </a:solidFill>
              </a:rPr>
              <a:t> </a:t>
            </a:r>
            <a:r>
              <a:rPr lang="en-US" sz="4000" smtClean="0">
                <a:solidFill>
                  <a:srgbClr val="7030A0"/>
                </a:solidFill>
              </a:rPr>
              <a:t>thích của </a:t>
            </a:r>
            <a:r>
              <a:rPr lang="en-US" sz="4000" dirty="0" err="1">
                <a:solidFill>
                  <a:srgbClr val="7030A0"/>
                </a:solidFill>
              </a:rPr>
              <a:t>em</a:t>
            </a:r>
            <a:endParaRPr lang="en-US" sz="4000" dirty="0">
              <a:solidFill>
                <a:srgbClr val="7030A0"/>
              </a:solidFill>
            </a:endParaRPr>
          </a:p>
        </p:txBody>
      </p:sp>
      <p:sp>
        <p:nvSpPr>
          <p:cNvPr id="3" name="Content Placeholder 2"/>
          <p:cNvSpPr>
            <a:spLocks noGrp="1"/>
          </p:cNvSpPr>
          <p:nvPr>
            <p:ph sz="quarter" idx="13"/>
          </p:nvPr>
        </p:nvSpPr>
        <p:spPr>
          <a:xfrm>
            <a:off x="152400" y="990600"/>
            <a:ext cx="8686800" cy="3474720"/>
          </a:xfrm>
        </p:spPr>
        <p:txBody>
          <a:bodyPr>
            <a:normAutofit/>
          </a:bodyPr>
          <a:lstStyle/>
          <a:p>
            <a:r>
              <a:rPr lang="vi-VN" sz="2800" b="1" dirty="0">
                <a:solidFill>
                  <a:srgbClr val="FF0000"/>
                </a:solidFill>
              </a:rPr>
              <a:t>Em mong sẽ còn có nhiều  buổi diễn của Noo Phước Thịnh để mọi người có thể đến thưởng thức. </a:t>
            </a:r>
            <a:endParaRPr lang="en-US" sz="2800" b="1" dirty="0">
              <a:solidFill>
                <a:srgbClr val="FF0000"/>
              </a:solidFill>
            </a:endParaRPr>
          </a:p>
        </p:txBody>
      </p:sp>
    </p:spTree>
    <p:extLst>
      <p:ext uri="{BB962C8B-B14F-4D97-AF65-F5344CB8AC3E}">
        <p14:creationId xmlns:p14="http://schemas.microsoft.com/office/powerpoint/2010/main" xmlns="" val="10424957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p:cNvPicPr>
            <a:picLocks noChangeAspect="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9850"/>
            <a:ext cx="9144000" cy="671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3" name="Text Box 3"/>
          <p:cNvSpPr txBox="1">
            <a:spLocks noChangeArrowheads="1"/>
          </p:cNvSpPr>
          <p:nvPr/>
        </p:nvSpPr>
        <p:spPr bwMode="auto">
          <a:xfrm>
            <a:off x="6350" y="1631950"/>
            <a:ext cx="4794250" cy="1939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4000" b="1">
                <a:solidFill>
                  <a:srgbClr val="3333FF"/>
                </a:solidFill>
                <a:latin typeface="Times New Roman" pitchFamily="18" charset="0"/>
                <a:cs typeface="Times New Roman" pitchFamily="18" charset="0"/>
              </a:rPr>
              <a:t>Cảm ơn </a:t>
            </a:r>
          </a:p>
          <a:p>
            <a:pPr algn="ctr"/>
            <a:r>
              <a:rPr lang="en-US" sz="4000" b="1">
                <a:solidFill>
                  <a:srgbClr val="3333FF"/>
                </a:solidFill>
                <a:latin typeface="Times New Roman" pitchFamily="18" charset="0"/>
                <a:cs typeface="Times New Roman" pitchFamily="18" charset="0"/>
              </a:rPr>
              <a:t>các thầy cô              đã dự giờ thăm lớp!</a:t>
            </a:r>
            <a:endParaRPr lang="en-US" sz="4400" b="1">
              <a:solidFill>
                <a:srgbClr val="3333FF"/>
              </a:solidFill>
              <a:latin typeface=".VnAristote" pitchFamily="34" charset="0"/>
            </a:endParaRPr>
          </a:p>
        </p:txBody>
      </p:sp>
      <p:pic>
        <p:nvPicPr>
          <p:cNvPr id="20487" name="Nhac nen.mp3">
            <a:hlinkClick r:id="" action="ppaction://media"/>
          </p:cNvPr>
          <p:cNvPicPr>
            <a:picLocks noRot="1" noChangeAspect="1" noChangeArrowheads="1"/>
          </p:cNvPicPr>
          <p:nvPr>
            <a:audioFile r:link="rId1"/>
          </p:nvPr>
        </p:nvPicPr>
        <p:blipFill>
          <a:blip r:embed="rId5">
            <a:extLst>
              <a:ext uri="{28A0092B-C50C-407E-A947-70E740481C1C}">
                <a14:useLocalDpi xmlns:a14="http://schemas.microsoft.com/office/drawing/2010/main" xmlns="" val="0"/>
              </a:ext>
            </a:extLst>
          </a:blip>
          <a:srcRect/>
          <a:stretch>
            <a:fillRect/>
          </a:stretch>
        </p:blipFill>
        <p:spPr bwMode="auto">
          <a:xfrm>
            <a:off x="11430000" y="6096000"/>
            <a:ext cx="3048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49157" name="Group 8"/>
          <p:cNvGrpSpPr>
            <a:grpSpLocks/>
          </p:cNvGrpSpPr>
          <p:nvPr/>
        </p:nvGrpSpPr>
        <p:grpSpPr bwMode="auto">
          <a:xfrm>
            <a:off x="0" y="0"/>
            <a:ext cx="9144000" cy="6858000"/>
            <a:chOff x="0" y="-1"/>
            <a:chExt cx="5760" cy="4321"/>
          </a:xfrm>
        </p:grpSpPr>
        <p:pic>
          <p:nvPicPr>
            <p:cNvPr id="49158" name="Picture 9" descr="n3"/>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0" y="-1"/>
              <a:ext cx="5760" cy="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9159" name="Picture 10" descr="n3"/>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rot="5400000">
              <a:off x="-2133" y="2137"/>
              <a:ext cx="4320" cy="4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9160" name="Picture 11" descr="n3"/>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rot="16200000" flipH="1">
              <a:off x="3573" y="2136"/>
              <a:ext cx="4320" cy="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9161" name="Picture 12" descr="n3"/>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0" y="4266"/>
              <a:ext cx="5760" cy="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xmlns="" val="50234146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0483"/>
                                        </p:tgtEl>
                                        <p:attrNameLst>
                                          <p:attrName>style.visibility</p:attrName>
                                        </p:attrNameLst>
                                      </p:cBhvr>
                                      <p:to>
                                        <p:strVal val="visible"/>
                                      </p:to>
                                    </p:set>
                                    <p:anim calcmode="lin" valueType="num">
                                      <p:cBhvr>
                                        <p:cTn id="7" dur="1000" fill="hold"/>
                                        <p:tgtEl>
                                          <p:spTgt spid="20483"/>
                                        </p:tgtEl>
                                        <p:attrNameLst>
                                          <p:attrName>ppt_w</p:attrName>
                                        </p:attrNameLst>
                                      </p:cBhvr>
                                      <p:tavLst>
                                        <p:tav tm="0">
                                          <p:val>
                                            <p:strVal val="#ppt_w+.3"/>
                                          </p:val>
                                        </p:tav>
                                        <p:tav tm="100000">
                                          <p:val>
                                            <p:strVal val="#ppt_w"/>
                                          </p:val>
                                        </p:tav>
                                      </p:tavLst>
                                    </p:anim>
                                    <p:anim calcmode="lin" valueType="num">
                                      <p:cBhvr>
                                        <p:cTn id="8" dur="1000" fill="hold"/>
                                        <p:tgtEl>
                                          <p:spTgt spid="20483"/>
                                        </p:tgtEl>
                                        <p:attrNameLst>
                                          <p:attrName>ppt_h</p:attrName>
                                        </p:attrNameLst>
                                      </p:cBhvr>
                                      <p:tavLst>
                                        <p:tav tm="0">
                                          <p:val>
                                            <p:strVal val="#ppt_h"/>
                                          </p:val>
                                        </p:tav>
                                        <p:tav tm="100000">
                                          <p:val>
                                            <p:strVal val="#ppt_h"/>
                                          </p:val>
                                        </p:tav>
                                      </p:tavLst>
                                    </p:anim>
                                    <p:animEffect transition="in" filter="fade">
                                      <p:cBhvr>
                                        <p:cTn id="9" dur="1000"/>
                                        <p:tgtEl>
                                          <p:spTgt spid="20483"/>
                                        </p:tgtEl>
                                      </p:cBhvr>
                                    </p:animEffect>
                                  </p:childTnLst>
                                  <p:subTnLst>
                                    <p:audio>
                                      <p:cMediaNode>
                                        <p:cTn display="0" masterRel="sameClick">
                                          <p:stCondLst>
                                            <p:cond evt="begin" delay="0">
                                              <p:tn val="5"/>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audio>
              <p:cMediaNode>
                <p:cTn id="10" fill="hold" display="0">
                  <p:stCondLst>
                    <p:cond delay="indefinite"/>
                  </p:stCondLst>
                  <p:endCondLst>
                    <p:cond evt="onNext" delay="0">
                      <p:tgtEl>
                        <p:sldTgt/>
                      </p:tgtEl>
                    </p:cond>
                    <p:cond evt="onPrev" delay="0">
                      <p:tgtEl>
                        <p:sldTgt/>
                      </p:tgtEl>
                    </p:cond>
                    <p:cond evt="onStopAudio" delay="0">
                      <p:tgtEl>
                        <p:sldTgt/>
                      </p:tgtEl>
                    </p:cond>
                  </p:endCondLst>
                </p:cTn>
                <p:tgtEl>
                  <p:spTgt spid="20487"/>
                </p:tgtEl>
              </p:cMediaNode>
            </p:audio>
          </p:childTnLst>
        </p:cTn>
      </p:par>
    </p:tnLst>
    <p:bldLst>
      <p:bldP spid="2048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2590800"/>
            <a:ext cx="7772400" cy="4267200"/>
          </a:xfrm>
        </p:spPr>
        <p:txBody>
          <a:bodyPr/>
          <a:lstStyle/>
          <a:p>
            <a:r>
              <a:rPr lang="en-US" b="0" i="0" dirty="0" smtClean="0">
                <a:solidFill>
                  <a:srgbClr val="FF0000"/>
                </a:solidFill>
                <a:effectLst/>
                <a:latin typeface="NotoSans"/>
              </a:rPr>
              <a:t>T</a:t>
            </a:r>
            <a:r>
              <a:rPr lang="vi-VN" b="0" i="0" dirty="0" smtClean="0">
                <a:solidFill>
                  <a:srgbClr val="FF0000"/>
                </a:solidFill>
                <a:effectLst/>
                <a:latin typeface="NotoSans"/>
              </a:rPr>
              <a:t>hứ bảy tuần trước, anh em vừa mua vé đi xem ca nhạc buổi biểu diễn của ca sĩ Noo Phước Thịnh. Em rất háo hức và vui mừng vì ca sĩ đó là thần tượng của em.</a:t>
            </a:r>
            <a:r>
              <a:rPr lang="vi-VN" dirty="0" smtClean="0">
                <a:solidFill>
                  <a:srgbClr val="FF0000"/>
                </a:solidFill>
              </a:rPr>
              <a:t/>
            </a:r>
            <a:br>
              <a:rPr lang="vi-VN" dirty="0" smtClean="0">
                <a:solidFill>
                  <a:srgbClr val="FF0000"/>
                </a:solidFill>
              </a:rPr>
            </a:br>
            <a:endParaRPr lang="en-US" dirty="0">
              <a:solidFill>
                <a:srgbClr val="FF0000"/>
              </a:solidFill>
            </a:endParaRPr>
          </a:p>
        </p:txBody>
      </p:sp>
      <p:sp>
        <p:nvSpPr>
          <p:cNvPr id="2" name="Title 1"/>
          <p:cNvSpPr>
            <a:spLocks noGrp="1"/>
          </p:cNvSpPr>
          <p:nvPr>
            <p:ph type="ctrTitle"/>
          </p:nvPr>
        </p:nvSpPr>
        <p:spPr>
          <a:xfrm>
            <a:off x="685800" y="609600"/>
            <a:ext cx="7772400" cy="1470025"/>
          </a:xfrm>
        </p:spPr>
        <p:txBody>
          <a:bodyPr/>
          <a:lstStyle/>
          <a:p>
            <a:r>
              <a:rPr lang="en-US" sz="3200" dirty="0" err="1" smtClean="0">
                <a:solidFill>
                  <a:srgbClr val="7030A0"/>
                </a:solidFill>
              </a:rPr>
              <a:t>Đề</a:t>
            </a:r>
            <a:r>
              <a:rPr lang="en-US" sz="3200" dirty="0" smtClean="0">
                <a:solidFill>
                  <a:srgbClr val="7030A0"/>
                </a:solidFill>
              </a:rPr>
              <a:t> </a:t>
            </a:r>
            <a:r>
              <a:rPr lang="en-US" sz="3200" dirty="0" err="1" smtClean="0">
                <a:solidFill>
                  <a:srgbClr val="7030A0"/>
                </a:solidFill>
              </a:rPr>
              <a:t>bài</a:t>
            </a:r>
            <a:r>
              <a:rPr lang="en-US" sz="3200" dirty="0" smtClean="0">
                <a:solidFill>
                  <a:srgbClr val="7030A0"/>
                </a:solidFill>
              </a:rPr>
              <a:t>: </a:t>
            </a:r>
            <a:r>
              <a:rPr lang="en-US" sz="3200" dirty="0" err="1" smtClean="0">
                <a:solidFill>
                  <a:srgbClr val="7030A0"/>
                </a:solidFill>
              </a:rPr>
              <a:t>Tả</a:t>
            </a:r>
            <a:r>
              <a:rPr lang="en-US" sz="3200" dirty="0" smtClean="0">
                <a:solidFill>
                  <a:srgbClr val="7030A0"/>
                </a:solidFill>
              </a:rPr>
              <a:t> </a:t>
            </a:r>
            <a:r>
              <a:rPr lang="en-US" sz="3200" dirty="0" err="1" smtClean="0">
                <a:solidFill>
                  <a:srgbClr val="7030A0"/>
                </a:solidFill>
              </a:rPr>
              <a:t>ca</a:t>
            </a:r>
            <a:r>
              <a:rPr lang="en-US" sz="3200" dirty="0" smtClean="0">
                <a:solidFill>
                  <a:srgbClr val="7030A0"/>
                </a:solidFill>
              </a:rPr>
              <a:t> </a:t>
            </a:r>
            <a:r>
              <a:rPr lang="en-US" sz="3200" dirty="0" err="1" smtClean="0">
                <a:solidFill>
                  <a:srgbClr val="7030A0"/>
                </a:solidFill>
              </a:rPr>
              <a:t>sĩ</a:t>
            </a:r>
            <a:r>
              <a:rPr lang="en-US" sz="3200" dirty="0" smtClean="0">
                <a:solidFill>
                  <a:srgbClr val="7030A0"/>
                </a:solidFill>
              </a:rPr>
              <a:t> </a:t>
            </a:r>
            <a:r>
              <a:rPr lang="en-US" sz="3200" dirty="0" err="1" smtClean="0">
                <a:solidFill>
                  <a:srgbClr val="7030A0"/>
                </a:solidFill>
              </a:rPr>
              <a:t>yêu</a:t>
            </a:r>
            <a:r>
              <a:rPr lang="en-US" sz="3200" dirty="0" smtClean="0">
                <a:solidFill>
                  <a:srgbClr val="7030A0"/>
                </a:solidFill>
              </a:rPr>
              <a:t> </a:t>
            </a:r>
            <a:r>
              <a:rPr lang="en-US" sz="3200" dirty="0" err="1" smtClean="0">
                <a:solidFill>
                  <a:srgbClr val="7030A0"/>
                </a:solidFill>
              </a:rPr>
              <a:t>thích</a:t>
            </a:r>
            <a:r>
              <a:rPr lang="en-US" sz="3200" dirty="0" smtClean="0">
                <a:solidFill>
                  <a:srgbClr val="7030A0"/>
                </a:solidFill>
              </a:rPr>
              <a:t> </a:t>
            </a:r>
            <a:r>
              <a:rPr lang="en-US" sz="3200" dirty="0" err="1" smtClean="0">
                <a:solidFill>
                  <a:srgbClr val="7030A0"/>
                </a:solidFill>
              </a:rPr>
              <a:t>của</a:t>
            </a:r>
            <a:r>
              <a:rPr lang="en-US" sz="3200" dirty="0" smtClean="0">
                <a:solidFill>
                  <a:srgbClr val="7030A0"/>
                </a:solidFill>
              </a:rPr>
              <a:t> </a:t>
            </a:r>
            <a:r>
              <a:rPr lang="en-US" sz="3200" dirty="0" err="1" smtClean="0">
                <a:solidFill>
                  <a:srgbClr val="7030A0"/>
                </a:solidFill>
              </a:rPr>
              <a:t>em</a:t>
            </a:r>
            <a:endParaRPr lang="en-US" sz="3200" dirty="0">
              <a:solidFill>
                <a:srgbClr val="7030A0"/>
              </a:solidFill>
            </a:endParaRPr>
          </a:p>
        </p:txBody>
      </p:sp>
      <p:graphicFrame>
        <p:nvGraphicFramePr>
          <p:cNvPr id="4" name="Table 3"/>
          <p:cNvGraphicFramePr>
            <a:graphicFrameLocks noGrp="1"/>
          </p:cNvGraphicFramePr>
          <p:nvPr>
            <p:extLst>
              <p:ext uri="{D42A27DB-BD31-4B8C-83A1-F6EECF244321}">
                <p14:modId xmlns:p14="http://schemas.microsoft.com/office/powerpoint/2010/main" xmlns="" val="2394975009"/>
              </p:ext>
            </p:extLst>
          </p:nvPr>
        </p:nvGraphicFramePr>
        <p:xfrm>
          <a:off x="1762125" y="3375501"/>
          <a:ext cx="5619750" cy="975360"/>
        </p:xfrm>
        <a:graphic>
          <a:graphicData uri="http://schemas.openxmlformats.org/drawingml/2006/table">
            <a:tbl>
              <a:tblPr/>
              <a:tblGrid>
                <a:gridCol w="5619750"/>
              </a:tblGrid>
              <a:tr h="0">
                <a:tc>
                  <a:txBody>
                    <a:bodyPr/>
                    <a:lstStyle/>
                    <a:p>
                      <a:pPr algn="ctr" fontAlgn="base"/>
                      <a:r>
                        <a:rPr lang="en-US" dirty="0">
                          <a:effectLst/>
                        </a:rPr>
                        <a:t/>
                      </a:r>
                      <a:br>
                        <a:rPr lang="en-US" dirty="0">
                          <a:effectLst/>
                        </a:rPr>
                      </a:br>
                      <a:endParaRPr lang="en-US" dirty="0">
                        <a:effectLst/>
                      </a:endParaRPr>
                    </a:p>
                  </a:txBody>
                  <a:tcPr marL="0" marR="0" marT="0" marB="0" anchor="ctr">
                    <a:lnL>
                      <a:noFill/>
                    </a:lnL>
                    <a:lnR>
                      <a:noFill/>
                    </a:lnR>
                    <a:lnT>
                      <a:noFill/>
                    </a:lnT>
                    <a:lnB>
                      <a:noFill/>
                    </a:lnB>
                  </a:tcPr>
                </a:tc>
              </a:tr>
              <a:tr h="0">
                <a:tc>
                  <a:txBody>
                    <a:bodyPr/>
                    <a:lstStyle/>
                    <a:p>
                      <a:pPr algn="ctr" fontAlgn="base"/>
                      <a:endParaRPr lang="vi-VN" i="1" dirty="0">
                        <a:solidFill>
                          <a:srgbClr val="222222"/>
                        </a:solidFill>
                        <a:effectLst/>
                      </a:endParaRPr>
                    </a:p>
                  </a:txBody>
                  <a:tcPr marL="0" marR="0" marT="76200" marB="76200" anchor="ctr">
                    <a:lnL>
                      <a:noFill/>
                    </a:lnL>
                    <a:lnR>
                      <a:noFill/>
                    </a:lnR>
                    <a:lnT>
                      <a:noFill/>
                    </a:lnT>
                    <a:lnB>
                      <a:noFill/>
                    </a:lnB>
                  </a:tcPr>
                </a:tc>
              </a:tr>
            </a:tbl>
          </a:graphicData>
        </a:graphic>
      </p:graphicFrame>
      <p:sp>
        <p:nvSpPr>
          <p:cNvPr id="6" name="AutoShape 3" descr="http://img.vietnamnet.vn/logo.gif"/>
          <p:cNvSpPr>
            <a:spLocks noChangeAspect="1" noChangeArrowheads="1"/>
          </p:cNvSpPr>
          <p:nvPr/>
        </p:nvSpPr>
        <p:spPr bwMode="auto">
          <a:xfrm>
            <a:off x="1797050" y="922338"/>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xmlns="" val="3395333335"/>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2438400"/>
            <a:ext cx="6400800" cy="3474720"/>
          </a:xfrm>
        </p:spPr>
        <p:txBody>
          <a:bodyPr/>
          <a:lstStyle/>
          <a:p>
            <a:r>
              <a:rPr lang="vi-VN" dirty="0">
                <a:solidFill>
                  <a:srgbClr val="FF0000"/>
                </a:solidFill>
              </a:rPr>
              <a:t>Khi đến buổi biểu diễn, em nhìn thấy người đến xem đông như kiến. Sân khấu được trang hoàng rất lộng lẫy. Kĩ thuật ánh sáng rất công phu.</a:t>
            </a:r>
            <a:endParaRPr lang="en-US" dirty="0">
              <a:solidFill>
                <a:srgbClr val="FF0000"/>
              </a:solidFill>
            </a:endParaRPr>
          </a:p>
        </p:txBody>
      </p:sp>
      <p:sp>
        <p:nvSpPr>
          <p:cNvPr id="4" name="Title 3"/>
          <p:cNvSpPr>
            <a:spLocks noGrp="1"/>
          </p:cNvSpPr>
          <p:nvPr>
            <p:ph type="title"/>
          </p:nvPr>
        </p:nvSpPr>
        <p:spPr/>
        <p:txBody>
          <a:bodyPr/>
          <a:lstStyle/>
          <a:p>
            <a:endParaRPr lang="vi-VN"/>
          </a:p>
        </p:txBody>
      </p:sp>
      <p:sp>
        <p:nvSpPr>
          <p:cNvPr id="5" name="Title 1"/>
          <p:cNvSpPr txBox="1">
            <a:spLocks/>
          </p:cNvSpPr>
          <p:nvPr/>
        </p:nvSpPr>
        <p:spPr>
          <a:xfrm>
            <a:off x="-152400" y="838200"/>
            <a:ext cx="8763000"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n-US" sz="4000" smtClean="0">
                <a:solidFill>
                  <a:srgbClr val="7030A0"/>
                </a:solidFill>
              </a:rPr>
              <a:t>Đề bài: Tả ca sĩ yêu thích của em</a:t>
            </a:r>
            <a:endParaRPr lang="en-US" sz="4000" dirty="0">
              <a:solidFill>
                <a:srgbClr val="7030A0"/>
              </a:solidFill>
            </a:endParaRPr>
          </a:p>
        </p:txBody>
      </p:sp>
    </p:spTree>
    <p:extLst>
      <p:ext uri="{BB962C8B-B14F-4D97-AF65-F5344CB8AC3E}">
        <p14:creationId xmlns:p14="http://schemas.microsoft.com/office/powerpoint/2010/main" xmlns="" val="1413143673"/>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81100" y="2133600"/>
            <a:ext cx="6400800" cy="3474720"/>
          </a:xfrm>
        </p:spPr>
        <p:txBody>
          <a:bodyPr/>
          <a:lstStyle/>
          <a:p>
            <a:r>
              <a:rPr lang="vi-VN" dirty="0">
                <a:solidFill>
                  <a:srgbClr val="FF0000"/>
                </a:solidFill>
              </a:rPr>
              <a:t>Có đủ các loại đèn: đèn xanh, đèn đỏ, đèn tím, đèn vàng rất rực rỡ. Bỗng tiếng hò reo vang lên. Ca sĩ Noo Phước Thịnh bước lên sân khấu.</a:t>
            </a:r>
            <a:endParaRPr lang="en-US" dirty="0">
              <a:solidFill>
                <a:srgbClr val="FF0000"/>
              </a:solidFill>
            </a:endParaRPr>
          </a:p>
        </p:txBody>
      </p:sp>
      <p:sp>
        <p:nvSpPr>
          <p:cNvPr id="4" name="Title 3"/>
          <p:cNvSpPr>
            <a:spLocks noGrp="1"/>
          </p:cNvSpPr>
          <p:nvPr>
            <p:ph type="title"/>
          </p:nvPr>
        </p:nvSpPr>
        <p:spPr/>
        <p:txBody>
          <a:bodyPr/>
          <a:lstStyle/>
          <a:p>
            <a:endParaRPr lang="vi-VN"/>
          </a:p>
        </p:txBody>
      </p:sp>
      <p:sp>
        <p:nvSpPr>
          <p:cNvPr id="5" name="Title 1"/>
          <p:cNvSpPr txBox="1">
            <a:spLocks/>
          </p:cNvSpPr>
          <p:nvPr/>
        </p:nvSpPr>
        <p:spPr>
          <a:xfrm>
            <a:off x="-33130" y="685800"/>
            <a:ext cx="8763000"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n-US" sz="4000" smtClean="0">
                <a:solidFill>
                  <a:srgbClr val="7030A0"/>
                </a:solidFill>
              </a:rPr>
              <a:t>Đề bài: Tả ca sĩ yêu thích của em</a:t>
            </a:r>
            <a:endParaRPr lang="en-US" sz="4000" dirty="0">
              <a:solidFill>
                <a:srgbClr val="7030A0"/>
              </a:solidFill>
            </a:endParaRPr>
          </a:p>
        </p:txBody>
      </p:sp>
    </p:spTree>
    <p:extLst>
      <p:ext uri="{BB962C8B-B14F-4D97-AF65-F5344CB8AC3E}">
        <p14:creationId xmlns:p14="http://schemas.microsoft.com/office/powerpoint/2010/main" xmlns="" val="3151760860"/>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81100" y="2987040"/>
            <a:ext cx="6400800" cy="3474720"/>
          </a:xfrm>
        </p:spPr>
        <p:txBody>
          <a:bodyPr/>
          <a:lstStyle/>
          <a:p>
            <a:r>
              <a:rPr lang="vi-VN" dirty="0" smtClean="0">
                <a:solidFill>
                  <a:srgbClr val="FF0000"/>
                </a:solidFill>
              </a:rPr>
              <a:t/>
            </a:r>
            <a:br>
              <a:rPr lang="vi-VN" dirty="0" smtClean="0">
                <a:solidFill>
                  <a:srgbClr val="FF0000"/>
                </a:solidFill>
              </a:rPr>
            </a:br>
            <a:r>
              <a:rPr lang="vi-VN" dirty="0">
                <a:solidFill>
                  <a:srgbClr val="FF0000"/>
                </a:solidFill>
              </a:rPr>
              <a:t>Bộ trang phục của Noo Phước Thịnh rất đẹp. Anh mặc một chiếc áo sơ mi trắng, khoác lên trên chiếc áo gi lê hồng pha trắng, dưới mặc quần bò. </a:t>
            </a:r>
            <a:r>
              <a:rPr lang="vi-VN" dirty="0" smtClean="0">
                <a:solidFill>
                  <a:srgbClr val="FF0000"/>
                </a:solidFill>
              </a:rPr>
              <a:t/>
            </a:r>
            <a:br>
              <a:rPr lang="vi-VN" dirty="0" smtClean="0">
                <a:solidFill>
                  <a:srgbClr val="FF0000"/>
                </a:solidFill>
              </a:rPr>
            </a:br>
            <a:endParaRPr lang="en-US" dirty="0">
              <a:solidFill>
                <a:srgbClr val="FF0000"/>
              </a:solidFill>
            </a:endParaRPr>
          </a:p>
        </p:txBody>
      </p:sp>
      <p:sp>
        <p:nvSpPr>
          <p:cNvPr id="4" name="Title 3"/>
          <p:cNvSpPr>
            <a:spLocks noGrp="1"/>
          </p:cNvSpPr>
          <p:nvPr>
            <p:ph type="title"/>
          </p:nvPr>
        </p:nvSpPr>
        <p:spPr/>
        <p:txBody>
          <a:bodyPr/>
          <a:lstStyle/>
          <a:p>
            <a:endParaRPr lang="vi-VN"/>
          </a:p>
        </p:txBody>
      </p:sp>
      <p:sp>
        <p:nvSpPr>
          <p:cNvPr id="5" name="Title 1"/>
          <p:cNvSpPr txBox="1">
            <a:spLocks/>
          </p:cNvSpPr>
          <p:nvPr/>
        </p:nvSpPr>
        <p:spPr>
          <a:xfrm>
            <a:off x="0" y="762000"/>
            <a:ext cx="8763000"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n-US" sz="4000" smtClean="0">
                <a:solidFill>
                  <a:srgbClr val="7030A0"/>
                </a:solidFill>
              </a:rPr>
              <a:t>Đề bài: Tả ca sĩ yêu thích của em</a:t>
            </a:r>
            <a:endParaRPr lang="en-US" sz="4000" dirty="0">
              <a:solidFill>
                <a:srgbClr val="7030A0"/>
              </a:solidFill>
            </a:endParaRPr>
          </a:p>
        </p:txBody>
      </p:sp>
    </p:spTree>
    <p:extLst>
      <p:ext uri="{BB962C8B-B14F-4D97-AF65-F5344CB8AC3E}">
        <p14:creationId xmlns:p14="http://schemas.microsoft.com/office/powerpoint/2010/main" xmlns="" val="2914489427"/>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74474" y="2819400"/>
            <a:ext cx="6400800" cy="3474720"/>
          </a:xfrm>
        </p:spPr>
        <p:txBody>
          <a:bodyPr/>
          <a:lstStyle/>
          <a:p>
            <a:r>
              <a:rPr lang="vi-VN" dirty="0">
                <a:solidFill>
                  <a:srgbClr val="FF0000"/>
                </a:solidFill>
              </a:rPr>
              <a:t>Tiếng nhạc nổi lên. Ca sĩ bắt đầu hát. Tiếng hát ngọt ngào, bay bổng. Ánh mắt truyền cảm của anh nhìn vào khán giả một cách vui vẻ và tình cảm.</a:t>
            </a:r>
            <a:endParaRPr lang="en-US" dirty="0">
              <a:solidFill>
                <a:srgbClr val="FF0000"/>
              </a:solidFill>
            </a:endParaRPr>
          </a:p>
        </p:txBody>
      </p:sp>
      <p:sp>
        <p:nvSpPr>
          <p:cNvPr id="4" name="Title 3"/>
          <p:cNvSpPr>
            <a:spLocks noGrp="1"/>
          </p:cNvSpPr>
          <p:nvPr>
            <p:ph type="title"/>
          </p:nvPr>
        </p:nvSpPr>
        <p:spPr/>
        <p:txBody>
          <a:bodyPr/>
          <a:lstStyle/>
          <a:p>
            <a:endParaRPr lang="vi-VN"/>
          </a:p>
        </p:txBody>
      </p:sp>
      <p:sp>
        <p:nvSpPr>
          <p:cNvPr id="5" name="Title 1"/>
          <p:cNvSpPr txBox="1">
            <a:spLocks/>
          </p:cNvSpPr>
          <p:nvPr/>
        </p:nvSpPr>
        <p:spPr>
          <a:xfrm>
            <a:off x="-6626" y="914400"/>
            <a:ext cx="8763000"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n-US" sz="4000" smtClean="0">
                <a:solidFill>
                  <a:srgbClr val="7030A0"/>
                </a:solidFill>
              </a:rPr>
              <a:t>Đề bài: Tả ca sĩ yêu thích của em</a:t>
            </a:r>
            <a:endParaRPr lang="en-US" sz="4000" dirty="0">
              <a:solidFill>
                <a:srgbClr val="7030A0"/>
              </a:solidFill>
            </a:endParaRPr>
          </a:p>
        </p:txBody>
      </p:sp>
    </p:spTree>
    <p:extLst>
      <p:ext uri="{BB962C8B-B14F-4D97-AF65-F5344CB8AC3E}">
        <p14:creationId xmlns:p14="http://schemas.microsoft.com/office/powerpoint/2010/main" xmlns="" val="1819411405"/>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81100" y="2415540"/>
            <a:ext cx="6400800" cy="3474720"/>
          </a:xfrm>
        </p:spPr>
        <p:txBody>
          <a:bodyPr/>
          <a:lstStyle/>
          <a:p>
            <a:r>
              <a:rPr lang="vi-VN" dirty="0">
                <a:solidFill>
                  <a:srgbClr val="FF0000"/>
                </a:solidFill>
              </a:rPr>
              <a:t>Đến đoạn ngân vang, giọng anh khỏe hơn, ngân rất vang. Khán giả cổ vũ nồng nhiệt. Đó như là động lực cho anh thêm sức mạnh để hát.</a:t>
            </a:r>
            <a:r>
              <a:rPr lang="vi-VN" dirty="0" smtClean="0">
                <a:solidFill>
                  <a:srgbClr val="FF0000"/>
                </a:solidFill>
              </a:rPr>
              <a:t/>
            </a:r>
            <a:br>
              <a:rPr lang="vi-VN" dirty="0" smtClean="0">
                <a:solidFill>
                  <a:srgbClr val="FF0000"/>
                </a:solidFill>
              </a:rPr>
            </a:br>
            <a:endParaRPr lang="en-US" dirty="0">
              <a:solidFill>
                <a:srgbClr val="FF0000"/>
              </a:solidFill>
            </a:endParaRPr>
          </a:p>
        </p:txBody>
      </p:sp>
      <p:sp>
        <p:nvSpPr>
          <p:cNvPr id="4" name="Title 3"/>
          <p:cNvSpPr>
            <a:spLocks noGrp="1"/>
          </p:cNvSpPr>
          <p:nvPr>
            <p:ph type="title"/>
          </p:nvPr>
        </p:nvSpPr>
        <p:spPr/>
        <p:txBody>
          <a:bodyPr/>
          <a:lstStyle/>
          <a:p>
            <a:endParaRPr lang="vi-VN"/>
          </a:p>
        </p:txBody>
      </p:sp>
      <p:sp>
        <p:nvSpPr>
          <p:cNvPr id="5" name="Title 1"/>
          <p:cNvSpPr txBox="1">
            <a:spLocks/>
          </p:cNvSpPr>
          <p:nvPr/>
        </p:nvSpPr>
        <p:spPr>
          <a:xfrm>
            <a:off x="228600" y="762000"/>
            <a:ext cx="8763000"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n-US" sz="4000" smtClean="0">
                <a:solidFill>
                  <a:srgbClr val="7030A0"/>
                </a:solidFill>
              </a:rPr>
              <a:t>Đề bài: Tả ca sĩ yêu thích của em</a:t>
            </a:r>
            <a:endParaRPr lang="en-US" sz="4000" dirty="0">
              <a:solidFill>
                <a:srgbClr val="7030A0"/>
              </a:solidFill>
            </a:endParaRPr>
          </a:p>
        </p:txBody>
      </p:sp>
    </p:spTree>
    <p:extLst>
      <p:ext uri="{BB962C8B-B14F-4D97-AF65-F5344CB8AC3E}">
        <p14:creationId xmlns:p14="http://schemas.microsoft.com/office/powerpoint/2010/main" xmlns="" val="3662693142"/>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81100" y="2514600"/>
            <a:ext cx="6400800" cy="3474720"/>
          </a:xfrm>
        </p:spPr>
        <p:txBody>
          <a:bodyPr/>
          <a:lstStyle/>
          <a:p>
            <a:r>
              <a:rPr lang="vi-VN" dirty="0">
                <a:solidFill>
                  <a:srgbClr val="FF0000"/>
                </a:solidFill>
              </a:rPr>
              <a:t>Noo Phước Thịnh nhảy từng bước nhảy rất đẹp, rất đều. Xong buổi biểu diễn, khuôn mặt đẹp trai của anh ướt đẫm mồ hôi. Các fan hâm mộ của anh lên sân khấu tặng cho anh những bó hoa tươi thắm, giúp anh xua tan bớt mệt nhọc.</a:t>
            </a:r>
            <a:endParaRPr lang="en-US" dirty="0">
              <a:solidFill>
                <a:srgbClr val="FF0000"/>
              </a:solidFill>
            </a:endParaRPr>
          </a:p>
        </p:txBody>
      </p:sp>
      <p:sp>
        <p:nvSpPr>
          <p:cNvPr id="4" name="Title 3"/>
          <p:cNvSpPr>
            <a:spLocks noGrp="1"/>
          </p:cNvSpPr>
          <p:nvPr>
            <p:ph type="title"/>
          </p:nvPr>
        </p:nvSpPr>
        <p:spPr/>
        <p:txBody>
          <a:bodyPr/>
          <a:lstStyle/>
          <a:p>
            <a:endParaRPr lang="vi-VN"/>
          </a:p>
        </p:txBody>
      </p:sp>
      <p:sp>
        <p:nvSpPr>
          <p:cNvPr id="5" name="Title 1"/>
          <p:cNvSpPr txBox="1">
            <a:spLocks/>
          </p:cNvSpPr>
          <p:nvPr/>
        </p:nvSpPr>
        <p:spPr>
          <a:xfrm>
            <a:off x="76200" y="762000"/>
            <a:ext cx="8763000"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n-US" sz="4000" smtClean="0">
                <a:solidFill>
                  <a:srgbClr val="7030A0"/>
                </a:solidFill>
              </a:rPr>
              <a:t>Đề bài: Tả ca sĩ yêu thích của em</a:t>
            </a:r>
            <a:endParaRPr lang="en-US" sz="4000" dirty="0">
              <a:solidFill>
                <a:srgbClr val="7030A0"/>
              </a:solidFill>
            </a:endParaRPr>
          </a:p>
        </p:txBody>
      </p:sp>
    </p:spTree>
    <p:extLst>
      <p:ext uri="{BB962C8B-B14F-4D97-AF65-F5344CB8AC3E}">
        <p14:creationId xmlns:p14="http://schemas.microsoft.com/office/powerpoint/2010/main" xmlns="" val="134481990"/>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0" b="-50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81100" y="2514600"/>
            <a:ext cx="6400800" cy="3474720"/>
          </a:xfrm>
        </p:spPr>
        <p:txBody>
          <a:bodyPr/>
          <a:lstStyle/>
          <a:p>
            <a:r>
              <a:rPr lang="vi-VN" dirty="0">
                <a:solidFill>
                  <a:srgbClr val="FF0000"/>
                </a:solidFill>
              </a:rPr>
              <a:t>Em rất thích ca sĩ Noo Phước Thịnh. Anh ấy có những tài năng mà ai cũng muốn  có. Ý chí và nghị lực của anh ấy khiến ai cũng ngưỡng mộ. </a:t>
            </a:r>
            <a:endParaRPr lang="en-US" dirty="0">
              <a:solidFill>
                <a:srgbClr val="FF0000"/>
              </a:solidFill>
            </a:endParaRPr>
          </a:p>
        </p:txBody>
      </p:sp>
      <p:sp>
        <p:nvSpPr>
          <p:cNvPr id="4" name="Title 3"/>
          <p:cNvSpPr>
            <a:spLocks noGrp="1"/>
          </p:cNvSpPr>
          <p:nvPr>
            <p:ph type="title"/>
          </p:nvPr>
        </p:nvSpPr>
        <p:spPr/>
        <p:txBody>
          <a:bodyPr/>
          <a:lstStyle/>
          <a:p>
            <a:endParaRPr lang="vi-VN"/>
          </a:p>
        </p:txBody>
      </p:sp>
      <p:sp>
        <p:nvSpPr>
          <p:cNvPr id="5" name="Title 1"/>
          <p:cNvSpPr txBox="1">
            <a:spLocks/>
          </p:cNvSpPr>
          <p:nvPr/>
        </p:nvSpPr>
        <p:spPr>
          <a:xfrm>
            <a:off x="0" y="762000"/>
            <a:ext cx="8763000"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n-US" sz="4000" smtClean="0">
                <a:solidFill>
                  <a:srgbClr val="7030A0"/>
                </a:solidFill>
              </a:rPr>
              <a:t>Đề bài: Tả ca sĩ yêu thích của em</a:t>
            </a:r>
            <a:endParaRPr lang="en-US" sz="4000" dirty="0">
              <a:solidFill>
                <a:srgbClr val="7030A0"/>
              </a:solidFill>
            </a:endParaRPr>
          </a:p>
        </p:txBody>
      </p:sp>
    </p:spTree>
    <p:extLst>
      <p:ext uri="{BB962C8B-B14F-4D97-AF65-F5344CB8AC3E}">
        <p14:creationId xmlns:p14="http://schemas.microsoft.com/office/powerpoint/2010/main" xmlns="" val="3125751989"/>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CUSTOM_TIMING_USED" val="1"/>
  <p:tag name="ISPRING_SLIDE_ID_2" val="{AEA3DC02-53F3-47D7-9C2A-04C4F9D7E4E3}"/>
  <p:tag name="GENSWF_ADVANCE_TIME" val="7.601"/>
</p:tagLst>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44</TotalTime>
  <Words>379</Words>
  <Application>Microsoft Office PowerPoint</Application>
  <PresentationFormat>On-screen Show (4:3)</PresentationFormat>
  <Paragraphs>24</Paragraphs>
  <Slides>11</Slides>
  <Notes>1</Notes>
  <HiddenSlides>0</HiddenSlides>
  <MMClips>1</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Slipstream</vt:lpstr>
      <vt:lpstr>Slide 1</vt:lpstr>
      <vt:lpstr>Đề bài: Tả ca sĩ yêu thích của em</vt:lpstr>
      <vt:lpstr>Slide 3</vt:lpstr>
      <vt:lpstr>Slide 4</vt:lpstr>
      <vt:lpstr>Slide 5</vt:lpstr>
      <vt:lpstr>Slide 6</vt:lpstr>
      <vt:lpstr>Slide 7</vt:lpstr>
      <vt:lpstr>Slide 8</vt:lpstr>
      <vt:lpstr>Slide 9</vt:lpstr>
      <vt:lpstr>Đề bài: Tả ca sĩ yêu thích của em</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Đề bài: Tả ca sĩ yêu thích của em</dc:title>
  <dc:creator>Chuc</dc:creator>
  <cp:lastModifiedBy>A</cp:lastModifiedBy>
  <cp:revision>8</cp:revision>
  <dcterms:created xsi:type="dcterms:W3CDTF">2019-01-19T04:25:13Z</dcterms:created>
  <dcterms:modified xsi:type="dcterms:W3CDTF">2021-01-05T05:39:14Z</dcterms:modified>
</cp:coreProperties>
</file>