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3.wav" ContentType="audio/wav"/>
  <Override PartName="/ppt/media/media6.wav" ContentType="audio/wav"/>
  <Override PartName="/ppt/media/media7.wav" ContentType="audio/wav"/>
  <Override PartName="/ppt/media/media9.wav" ContentType="audio/wav"/>
  <Override PartName="/ppt/media/media1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9" r:id="rId2"/>
    <p:sldId id="308" r:id="rId3"/>
    <p:sldId id="257" r:id="rId4"/>
    <p:sldId id="290" r:id="rId5"/>
    <p:sldId id="323" r:id="rId6"/>
    <p:sldId id="294" r:id="rId7"/>
    <p:sldId id="325" r:id="rId8"/>
    <p:sldId id="303" r:id="rId9"/>
    <p:sldId id="313" r:id="rId10"/>
    <p:sldId id="310" r:id="rId11"/>
    <p:sldId id="318" r:id="rId12"/>
    <p:sldId id="312" r:id="rId13"/>
    <p:sldId id="263" r:id="rId14"/>
    <p:sldId id="321" r:id="rId15"/>
    <p:sldId id="286" r:id="rId16"/>
    <p:sldId id="293" r:id="rId17"/>
    <p:sldId id="264" r:id="rId18"/>
    <p:sldId id="279" r:id="rId19"/>
    <p:sldId id="281" r:id="rId20"/>
    <p:sldId id="280" r:id="rId21"/>
    <p:sldId id="282" r:id="rId22"/>
    <p:sldId id="283" r:id="rId23"/>
    <p:sldId id="287" r:id="rId24"/>
    <p:sldId id="271" r:id="rId25"/>
    <p:sldId id="266" r:id="rId26"/>
    <p:sldId id="288" r:id="rId27"/>
    <p:sldId id="277" r:id="rId28"/>
    <p:sldId id="273" r:id="rId29"/>
    <p:sldId id="311" r:id="rId30"/>
    <p:sldId id="305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9" autoAdjust="0"/>
    <p:restoredTop sz="86323" autoAdjust="0"/>
  </p:normalViewPr>
  <p:slideViewPr>
    <p:cSldViewPr>
      <p:cViewPr>
        <p:scale>
          <a:sx n="70" d="100"/>
          <a:sy n="70" d="100"/>
        </p:scale>
        <p:origin x="-61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38FB5D-0554-4C9F-AE8A-E8CA818AFE64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E0CDA-B850-41B4-A44A-1AF340BFE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4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E0CDA-B850-41B4-A44A-1AF340BFE8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43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E0CDA-B850-41B4-A44A-1AF340BFE8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79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A971B-EF70-4503-AB62-99497ECAB72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9A971B-EF70-4503-AB62-99497ECAB72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6834010-3BB7-44EB-909F-91A273572057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6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11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8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15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5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41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9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7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62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84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1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84E04-1430-4577-B971-B55C6937395A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6780B-C48E-4A6A-91FE-5094FAA03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8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media5.mp3"/><Relationship Id="rId11" Type="http://schemas.openxmlformats.org/officeDocument/2006/relationships/image" Target="../media/image22.png"/><Relationship Id="rId5" Type="http://schemas.microsoft.com/office/2007/relationships/media" Target="../media/media5.mp3"/><Relationship Id="rId10" Type="http://schemas.openxmlformats.org/officeDocument/2006/relationships/image" Target="../media/image21.png"/><Relationship Id="rId4" Type="http://schemas.openxmlformats.org/officeDocument/2006/relationships/audio" Target="../media/media4.m4a"/><Relationship Id="rId9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gif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3.jp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8.mp3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7.wav"/><Relationship Id="rId7" Type="http://schemas.openxmlformats.org/officeDocument/2006/relationships/audio" Target="../media/audio1.wav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audio" Target="../media/media10.mp3"/><Relationship Id="rId10" Type="http://schemas.openxmlformats.org/officeDocument/2006/relationships/image" Target="../media/image26.gif"/><Relationship Id="rId4" Type="http://schemas.microsoft.com/office/2007/relationships/media" Target="../media/media10.mp3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20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9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p3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e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5.mp3"/><Relationship Id="rId7" Type="http://schemas.openxmlformats.org/officeDocument/2006/relationships/image" Target="../media/image20.png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9.gi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5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media" Target="../media/media17.mp3"/><Relationship Id="rId7" Type="http://schemas.openxmlformats.org/officeDocument/2006/relationships/image" Target="../media/image31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17.mp3"/><Relationship Id="rId9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26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ết quả hình ảnh cho đồng hồ báo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013" y="-452412"/>
            <a:ext cx="10268319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484" name="Picture 4" descr="Kết quả hình ảnh cho đồng hồ báo thứ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012" y="-452412"/>
            <a:ext cx="10268318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486" name="Picture 6" descr="Kết quả hình ảnh cho đồng hồ báo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61" y="-442978"/>
            <a:ext cx="10259123" cy="7476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488" name="Picture 8" descr="Kết quả hình ảnh cho đồng hồ báo thứ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61" y="-499629"/>
            <a:ext cx="1025912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490" name="Picture 10" descr="Kết quả hình ảnh cho đồng hồ báo thứ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39" y="-499629"/>
            <a:ext cx="1033037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492" name="Picture 12" descr="Kết quả hình ảnh cho đồng hồ báo thứ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343" y="-599837"/>
            <a:ext cx="10365252" cy="7943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Picture 2" descr="Kết quả hình ảnh cho đồng hồ báo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35" y="-471338"/>
            <a:ext cx="10268319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Picture 4" descr="Kết quả hình ảnh cho đồng hồ báo thứ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34" y="-471338"/>
            <a:ext cx="10268318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2" name="Picture 6" descr="Kết quả hình ảnh cho đồng hồ báo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83" y="-461904"/>
            <a:ext cx="10259123" cy="7476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Picture 8" descr="Kết quả hình ảnh cho đồng hồ báo thứ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683" y="-518555"/>
            <a:ext cx="1025912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4" name="Picture 10" descr="Kết quả hình ảnh cho đồng hồ báo thứ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461" y="-518555"/>
            <a:ext cx="1033037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5" name="Picture 12" descr="Kết quả hình ảnh cho đồng hồ báo thứ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965" y="-618763"/>
            <a:ext cx="10365252" cy="7943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Picture 2" descr="Kết quả hình ảnh cho đồng hồ báo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592" y="-452412"/>
            <a:ext cx="10268319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2" name="Picture 4" descr="Kết quả hình ảnh cho đồng hồ báo thứ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591" y="-452412"/>
            <a:ext cx="10268318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" name="Picture 6" descr="Kết quả hình ảnh cho đồng hồ báo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640" y="-442978"/>
            <a:ext cx="10259123" cy="7476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4" name="Picture 8" descr="Kết quả hình ảnh cho đồng hồ báo thứ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640" y="-499629"/>
            <a:ext cx="1025912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5" name="Picture 10" descr="Kết quả hình ảnh cho đồng hồ báo thứ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418" y="-499629"/>
            <a:ext cx="1033037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6" name="Picture 12" descr="Kết quả hình ảnh cho đồng hồ báo thứ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922" y="-599837"/>
            <a:ext cx="10365252" cy="7943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7" name="Picture 2" descr="Kết quả hình ảnh cho đồng hồ báo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14" y="-471338"/>
            <a:ext cx="10268319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Picture 4" descr="Kết quả hình ảnh cho đồng hồ báo thứ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13" y="-471338"/>
            <a:ext cx="10268318" cy="76155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9" name="Picture 6" descr="Kết quả hình ảnh cho đồng hồ báo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262" y="-461904"/>
            <a:ext cx="10259123" cy="74769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" name="Picture 8" descr="Kết quả hình ảnh cho đồng hồ báo thứ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262" y="-518555"/>
            <a:ext cx="1025912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1" name="Picture 10" descr="Kết quả hình ảnh cho đồng hồ báo thứ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40" y="-518555"/>
            <a:ext cx="10330373" cy="77378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Picture 12" descr="Kết quả hình ảnh cho đồng hồ báo thứ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618763"/>
            <a:ext cx="10365252" cy="79437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5" name="Picture 2" descr="Kết quả hình ảnh cho đồng hồ báo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881" y="-675456"/>
            <a:ext cx="10970691" cy="8136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dồng hồ đã sử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592" y="7520640"/>
            <a:ext cx="736026" cy="73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089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4089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6089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8089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89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089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4089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089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8089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89"/>
                            </p:stCondLst>
                            <p:childTnLst>
                              <p:par>
                                <p:cTn id="5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089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4089"/>
                            </p:stCondLst>
                            <p:childTnLst>
                              <p:par>
                                <p:cTn id="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6089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8089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89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2089"/>
                            </p:stCondLst>
                            <p:childTnLst>
                              <p:par>
                                <p:cTn id="7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4089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6089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8089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89"/>
                            </p:stCondLst>
                            <p:childTnLst>
                              <p:par>
                                <p:cTn id="9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2089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4089"/>
                            </p:stCondLst>
                            <p:childTnLst>
                              <p:par>
                                <p:cTn id="10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6089"/>
                            </p:stCondLst>
                            <p:childTnLst>
                              <p:par>
                                <p:cTn id="10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306652" y="743057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06" name="TextBox 6"/>
          <p:cNvSpPr txBox="1">
            <a:spLocks noChangeArrowheads="1"/>
          </p:cNvSpPr>
          <p:nvPr/>
        </p:nvSpPr>
        <p:spPr bwMode="auto">
          <a:xfrm>
            <a:off x="386338" y="3187377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0,5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784228" y="3195024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1475656" y="3193812"/>
            <a:ext cx="1563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194402" y="3888344"/>
            <a:ext cx="5822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4" name="TextBox 1"/>
          <p:cNvSpPr txBox="1">
            <a:spLocks noChangeArrowheads="1"/>
          </p:cNvSpPr>
          <p:nvPr/>
        </p:nvSpPr>
        <p:spPr bwMode="auto">
          <a:xfrm>
            <a:off x="343743" y="1628800"/>
            <a:ext cx="2932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   </a:t>
            </a:r>
          </a:p>
        </p:txBody>
      </p:sp>
      <p:sp>
        <p:nvSpPr>
          <p:cNvPr id="8196" name="TextBox 9"/>
          <p:cNvSpPr txBox="1">
            <a:spLocks noChangeArrowheads="1"/>
          </p:cNvSpPr>
          <p:nvPr/>
        </p:nvSpPr>
        <p:spPr bwMode="auto">
          <a:xfrm>
            <a:off x="726742" y="2377752"/>
            <a:ext cx="1776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2411760" y="1628800"/>
            <a:ext cx="1632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1,5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3369" y="2385099"/>
            <a:ext cx="17427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283968" y="3921661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611972" y="3908013"/>
            <a:ext cx="63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205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90600" y="820738"/>
            <a:ext cx="77724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50226" y="3872571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539552" y="6010355"/>
            <a:ext cx="3779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756299" y="5999452"/>
            <a:ext cx="2840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3,6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5895085" y="5046340"/>
            <a:ext cx="274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,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006453" y="507052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5150450" y="551028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8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566332"/>
              </p:ext>
            </p:extLst>
          </p:nvPr>
        </p:nvGraphicFramePr>
        <p:xfrm>
          <a:off x="482616" y="2304110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6" name="Equation" r:id="rId4" imgW="253800" imgH="672840" progId="Equation.3">
                  <p:embed/>
                </p:oleObj>
              </mc:Choice>
              <mc:Fallback>
                <p:oleObj name="Equation" r:id="rId4" imgW="25380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16" y="2304110"/>
                        <a:ext cx="254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2180322" y="5085556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1408465" y="5085556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0458" y="4605008"/>
            <a:ext cx="1481636" cy="1093234"/>
            <a:chOff x="876834" y="4605008"/>
            <a:chExt cx="1481636" cy="1093234"/>
          </a:xfrm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876834" y="4612945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1754019" y="4605008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1693308" y="4692402"/>
              <a:ext cx="0" cy="100584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flipH="1">
              <a:off x="1693308" y="5125183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995936" y="1628800"/>
            <a:ext cx="27093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 1,5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2713009" y="2378678"/>
            <a:ext cx="453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</a:t>
            </a:r>
            <a:endParaRPr lang="en-US" sz="2800" dirty="0"/>
          </a:p>
        </p:txBody>
      </p:sp>
      <p:graphicFrame>
        <p:nvGraphicFramePr>
          <p:cNvPr id="5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034584"/>
              </p:ext>
            </p:extLst>
          </p:nvPr>
        </p:nvGraphicFramePr>
        <p:xfrm>
          <a:off x="3136232" y="2313613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7" name="Equation" r:id="rId6" imgW="253800" imgH="672840" progId="Equation.3">
                  <p:embed/>
                </p:oleObj>
              </mc:Choice>
              <mc:Fallback>
                <p:oleObj name="Equation" r:id="rId6" imgW="25380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232" y="2313613"/>
                        <a:ext cx="254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658063" y="2401724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999634" y="318137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x 0,5</a:t>
            </a:r>
            <a:endParaRPr lang="en-US" sz="2800" dirty="0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436733" y="1641168"/>
            <a:ext cx="1991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2987824" y="3867474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910220" y="11663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130" y="791126"/>
            <a:ext cx="5554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250458" y="4612945"/>
            <a:ext cx="1492158" cy="1003312"/>
            <a:chOff x="-1399740" y="5166037"/>
            <a:chExt cx="1492158" cy="1003312"/>
          </a:xfrm>
        </p:grpSpPr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-1399740" y="5193024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-512033" y="5166037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>
              <a:off x="-572744" y="5247325"/>
              <a:ext cx="0" cy="9144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flipH="1">
              <a:off x="-572744" y="5686212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-453717" y="5646129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dirty="0">
                <a:solidFill>
                  <a:srgbClr val="0000CC"/>
                </a:solidFill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-1252870" y="564612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36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5347570" y="5515882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683568" y="1268760"/>
            <a:ext cx="24997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9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85939E-6 L 0.43715 1.8593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6642E-6 L 0.23403 -0.0013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0.00301 L 0.25556 -0.00069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18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38785 -3.33333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231 L -3.05556E-6 -0.3421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4" grpId="0"/>
      <p:bldP spid="65" grpId="0"/>
      <p:bldP spid="54" grpId="0"/>
      <p:bldP spid="2" grpId="0"/>
      <p:bldP spid="35" grpId="0"/>
      <p:bldP spid="40" grpId="0"/>
      <p:bldP spid="60" grpId="0"/>
      <p:bldP spid="51" grpId="0"/>
      <p:bldP spid="57" grpId="0"/>
      <p:bldP spid="87" grpId="0"/>
      <p:bldP spid="88" grpId="0"/>
      <p:bldP spid="55" grpId="0"/>
      <p:bldP spid="56" grpId="0"/>
      <p:bldP spid="59" grpId="0"/>
      <p:bldP spid="62" grpId="0"/>
      <p:bldP spid="50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130" y="1484784"/>
            <a:ext cx="8609870" cy="23534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5500414" y="5446332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06" name="TextBox 6"/>
          <p:cNvSpPr txBox="1">
            <a:spLocks noChangeArrowheads="1"/>
          </p:cNvSpPr>
          <p:nvPr/>
        </p:nvSpPr>
        <p:spPr bwMode="auto">
          <a:xfrm>
            <a:off x="386338" y="3187377"/>
            <a:ext cx="7315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0,5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1784228" y="3195024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3851093" y="3206427"/>
            <a:ext cx="1653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8197" name="TextBox 7"/>
          <p:cNvSpPr txBox="1">
            <a:spLocks noChangeArrowheads="1"/>
          </p:cNvSpPr>
          <p:nvPr/>
        </p:nvSpPr>
        <p:spPr bwMode="auto">
          <a:xfrm>
            <a:off x="194402" y="3888344"/>
            <a:ext cx="5822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….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…..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04" name="TextBox 1"/>
          <p:cNvSpPr txBox="1">
            <a:spLocks noChangeArrowheads="1"/>
          </p:cNvSpPr>
          <p:nvPr/>
        </p:nvSpPr>
        <p:spPr bwMode="auto">
          <a:xfrm>
            <a:off x="343743" y="1628800"/>
            <a:ext cx="2932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    </a:t>
            </a:r>
          </a:p>
        </p:txBody>
      </p:sp>
      <p:sp>
        <p:nvSpPr>
          <p:cNvPr id="8196" name="TextBox 9"/>
          <p:cNvSpPr txBox="1">
            <a:spLocks noChangeArrowheads="1"/>
          </p:cNvSpPr>
          <p:nvPr/>
        </p:nvSpPr>
        <p:spPr bwMode="auto">
          <a:xfrm>
            <a:off x="726742" y="2377752"/>
            <a:ext cx="1776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2411760" y="1628800"/>
            <a:ext cx="16321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1,5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455165" y="2382674"/>
            <a:ext cx="15632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472145" y="3867474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….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4767370" y="3838195"/>
            <a:ext cx="63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205" name="Rectangle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990600" y="820738"/>
            <a:ext cx="77724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150226" y="3872571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360114" y="6010355"/>
            <a:ext cx="3779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4788024" y="6003057"/>
            <a:ext cx="28400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3,6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/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6253142" y="5066020"/>
            <a:ext cx="274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,</a:t>
            </a: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6379398" y="5085070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5477202" y="508518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graphicFrame>
        <p:nvGraphicFramePr>
          <p:cNvPr id="82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103669"/>
              </p:ext>
            </p:extLst>
          </p:nvPr>
        </p:nvGraphicFramePr>
        <p:xfrm>
          <a:off x="482616" y="2304110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4" name="Equation" r:id="rId4" imgW="253800" imgH="672840" progId="Equation.3">
                  <p:embed/>
                </p:oleObj>
              </mc:Choice>
              <mc:Fallback>
                <p:oleObj name="Equation" r:id="rId4" imgW="25380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16" y="2304110"/>
                        <a:ext cx="254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Rectangle 86"/>
          <p:cNvSpPr>
            <a:spLocks noChangeArrowheads="1"/>
          </p:cNvSpPr>
          <p:nvPr/>
        </p:nvSpPr>
        <p:spPr bwMode="auto">
          <a:xfrm>
            <a:off x="1806698" y="5085556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88" name="Rectangle 87"/>
          <p:cNvSpPr>
            <a:spLocks noChangeArrowheads="1"/>
          </p:cNvSpPr>
          <p:nvPr/>
        </p:nvSpPr>
        <p:spPr bwMode="auto">
          <a:xfrm>
            <a:off x="1034841" y="5085556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6834" y="4550508"/>
            <a:ext cx="1481636" cy="1181100"/>
            <a:chOff x="876834" y="4550508"/>
            <a:chExt cx="1481636" cy="1181100"/>
          </a:xfrm>
        </p:grpSpPr>
        <p:sp>
          <p:nvSpPr>
            <p:cNvPr id="85" name="Rectangle 84"/>
            <p:cNvSpPr>
              <a:spLocks noChangeArrowheads="1"/>
            </p:cNvSpPr>
            <p:nvPr/>
          </p:nvSpPr>
          <p:spPr bwMode="auto">
            <a:xfrm>
              <a:off x="876834" y="4612945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1754019" y="4605008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1693308" y="4550508"/>
              <a:ext cx="0" cy="11811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flipH="1">
              <a:off x="1693308" y="5125183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3995936" y="1628800"/>
            <a:ext cx="27093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12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 1,5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2791839" y="2347146"/>
            <a:ext cx="453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</a:t>
            </a:r>
            <a:endParaRPr lang="en-US" sz="2800" dirty="0"/>
          </a:p>
        </p:txBody>
      </p:sp>
      <p:graphicFrame>
        <p:nvGraphicFramePr>
          <p:cNvPr id="5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056980"/>
              </p:ext>
            </p:extLst>
          </p:nvPr>
        </p:nvGraphicFramePr>
        <p:xfrm>
          <a:off x="3215062" y="2282081"/>
          <a:ext cx="254000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5" name="Equation" r:id="rId6" imgW="253800" imgH="672840" progId="Equation.3">
                  <p:embed/>
                </p:oleObj>
              </mc:Choice>
              <mc:Fallback>
                <p:oleObj name="Equation" r:id="rId6" imgW="253800" imgH="672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5062" y="2282081"/>
                        <a:ext cx="254000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>
            <a:spLocks noChangeArrowheads="1"/>
          </p:cNvSpPr>
          <p:nvPr/>
        </p:nvSpPr>
        <p:spPr bwMode="auto">
          <a:xfrm>
            <a:off x="1668492" y="2348880"/>
            <a:ext cx="12715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60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/>
          </a:p>
        </p:txBody>
      </p:sp>
      <p:sp>
        <p:nvSpPr>
          <p:cNvPr id="62" name="Rectangle 61"/>
          <p:cNvSpPr>
            <a:spLocks noChangeArrowheads="1"/>
          </p:cNvSpPr>
          <p:nvPr/>
        </p:nvSpPr>
        <p:spPr bwMode="auto">
          <a:xfrm>
            <a:off x="2999634" y="3181376"/>
            <a:ext cx="9028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x 0,5</a:t>
            </a:r>
            <a:endParaRPr lang="en-US" sz="2800" dirty="0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6469181" y="1657400"/>
            <a:ext cx="19912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=  </a:t>
            </a: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/>
          </a:p>
        </p:txBody>
      </p: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3183296" y="3867474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910220" y="11663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130" y="791126"/>
            <a:ext cx="55547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871392" y="4534634"/>
            <a:ext cx="1932856" cy="1270630"/>
            <a:chOff x="-1430162" y="5111537"/>
            <a:chExt cx="1522580" cy="1270630"/>
          </a:xfrm>
        </p:grpSpPr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-1430162" y="5173974"/>
              <a:ext cx="723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216</a:t>
              </a:r>
              <a:endParaRPr lang="en-US" sz="2800" dirty="0"/>
            </a:p>
          </p:txBody>
        </p:sp>
        <p:sp>
          <p:nvSpPr>
            <p:cNvPr id="71" name="Rectangle 70"/>
            <p:cNvSpPr>
              <a:spLocks noChangeArrowheads="1"/>
            </p:cNvSpPr>
            <p:nvPr/>
          </p:nvSpPr>
          <p:spPr bwMode="auto">
            <a:xfrm>
              <a:off x="-512033" y="5166037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800" dirty="0"/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>
              <a:off x="-572744" y="5111537"/>
              <a:ext cx="0" cy="127063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flipH="1">
              <a:off x="-572744" y="5686212"/>
              <a:ext cx="665162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-453717" y="5646129"/>
              <a:ext cx="36420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2800" dirty="0">
                <a:solidFill>
                  <a:srgbClr val="0000CC"/>
                </a:solidFill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-1271581" y="5646129"/>
              <a:ext cx="63350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36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254609" y="5445224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3" name="TextBox 7"/>
          <p:cNvSpPr txBox="1">
            <a:spLocks noChangeArrowheads="1"/>
          </p:cNvSpPr>
          <p:nvPr/>
        </p:nvSpPr>
        <p:spPr bwMode="auto">
          <a:xfrm>
            <a:off x="194402" y="3933056"/>
            <a:ext cx="5822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4675540" y="3985900"/>
            <a:ext cx="633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3,6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2173814" y="3954368"/>
            <a:ext cx="4539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0" name="Rectangle 89"/>
          <p:cNvSpPr>
            <a:spLocks noChangeArrowheads="1"/>
          </p:cNvSpPr>
          <p:nvPr/>
        </p:nvSpPr>
        <p:spPr bwMode="auto">
          <a:xfrm>
            <a:off x="2997553" y="3933056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4385046" y="3975450"/>
            <a:ext cx="1483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683568" y="1268760"/>
            <a:ext cx="24997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6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197" grpId="0"/>
      <p:bldP spid="24" grpId="0"/>
      <p:bldP spid="52" grpId="0"/>
      <p:bldP spid="17" grpId="0"/>
      <p:bldP spid="75" grpId="0"/>
      <p:bldP spid="83" grpId="0"/>
      <p:bldP spid="84" grpId="0"/>
      <p:bldP spid="89" grpId="0"/>
      <p:bldP spid="90" grpId="0"/>
      <p:bldP spid="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5330825" y="1373399"/>
            <a:ext cx="4267200" cy="37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   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69912" y="476672"/>
            <a:ext cx="86106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số thích hợp vào chỗ chấm: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4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287264"/>
              </p:ext>
            </p:extLst>
          </p:nvPr>
        </p:nvGraphicFramePr>
        <p:xfrm>
          <a:off x="5378450" y="2910477"/>
          <a:ext cx="2159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" name="Equation" r:id="rId3" imgW="215806" imgH="558558" progId="Equation.3">
                  <p:embed/>
                </p:oleObj>
              </mc:Choice>
              <mc:Fallback>
                <p:oleObj name="Equation" r:id="rId3" imgW="215806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8450" y="2910477"/>
                        <a:ext cx="2159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71810" y="1335299"/>
            <a:ext cx="5340350" cy="371178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a)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6 năm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tháng</a:t>
            </a: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4 năm 2 tháng =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3 năm rưỡi =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          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3 ngày =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giờ 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0,5 ngày =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giờ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8738" indent="-58738">
              <a:lnSpc>
                <a:spcPct val="120000"/>
              </a:lnSpc>
              <a:defRPr/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3 ngày rưỡi =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giờ </a:t>
            </a:r>
            <a:endParaRPr lang="en-US" sz="2800" dirty="0"/>
          </a:p>
        </p:txBody>
      </p:sp>
      <p:graphicFrame>
        <p:nvGraphicFramePr>
          <p:cNvPr id="1024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300373"/>
              </p:ext>
            </p:extLst>
          </p:nvPr>
        </p:nvGraphicFramePr>
        <p:xfrm>
          <a:off x="5436096" y="3999447"/>
          <a:ext cx="2159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5" name="Equation" r:id="rId5" imgW="215806" imgH="558558" progId="Equation.3">
                  <p:embed/>
                </p:oleObj>
              </mc:Choice>
              <mc:Fallback>
                <p:oleObj name="Equation" r:id="rId5" imgW="215806" imgH="55855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096" y="3999447"/>
                        <a:ext cx="2159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Connector 30"/>
          <p:cNvCxnSpPr/>
          <p:nvPr/>
        </p:nvCxnSpPr>
        <p:spPr>
          <a:xfrm>
            <a:off x="1691680" y="980728"/>
            <a:ext cx="237013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5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4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7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5425" y="620688"/>
            <a:ext cx="96751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số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 hợp vào chỗ chấm: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460160" y="1144563"/>
            <a:ext cx="5257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</a:rPr>
              <a:t>b)  30 </a:t>
            </a:r>
            <a:r>
              <a:rPr lang="en-US" sz="3200" dirty="0" err="1">
                <a:latin typeface="Times New Roman" pitchFamily="18" charset="0"/>
              </a:rPr>
              <a:t>giây</a:t>
            </a:r>
            <a:r>
              <a:rPr lang="en-US" sz="3200" dirty="0">
                <a:latin typeface="Times New Roman" pitchFamily="18" charset="0"/>
              </a:rPr>
              <a:t> = </a:t>
            </a:r>
            <a:r>
              <a:rPr lang="en-US" sz="3200" dirty="0" smtClean="0">
                <a:latin typeface="Times New Roman" pitchFamily="18" charset="0"/>
              </a:rPr>
              <a:t>… </a:t>
            </a:r>
            <a:r>
              <a:rPr lang="en-US" sz="3200" dirty="0" err="1" smtClean="0">
                <a:latin typeface="Times New Roman" pitchFamily="18" charset="0"/>
              </a:rPr>
              <a:t>phút</a:t>
            </a:r>
            <a:r>
              <a:rPr lang="en-US" sz="3200" dirty="0" smtClean="0">
                <a:latin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</a:rPr>
              <a:t>    </a:t>
            </a:r>
            <a:r>
              <a:rPr lang="en-US" sz="3200" dirty="0" smtClean="0">
                <a:latin typeface="Times New Roman" pitchFamily="18" charset="0"/>
              </a:rPr>
              <a:t>135 </a:t>
            </a:r>
            <a:r>
              <a:rPr lang="en-US" sz="3200" dirty="0" err="1" smtClean="0">
                <a:latin typeface="Times New Roman" pitchFamily="18" charset="0"/>
              </a:rPr>
              <a:t>giây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= … </a:t>
            </a:r>
            <a:r>
              <a:rPr lang="en-US" sz="3200" dirty="0" err="1">
                <a:latin typeface="Times New Roman" pitchFamily="18" charset="0"/>
              </a:rPr>
              <a:t>phút</a:t>
            </a:r>
            <a:r>
              <a:rPr lang="en-US" sz="3200" dirty="0">
                <a:latin typeface="Times New Roman" pitchFamily="18" charset="0"/>
              </a:rPr>
              <a:t> 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24710" y="1160438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AutoNum type="alphaLcParenR"/>
            </a:pPr>
            <a:r>
              <a:rPr lang="en-US" sz="3200" dirty="0">
                <a:latin typeface="Times New Roman" pitchFamily="18" charset="0"/>
              </a:rPr>
              <a:t> 72 </a:t>
            </a:r>
            <a:r>
              <a:rPr lang="en-US" sz="3200" dirty="0" err="1" smtClean="0">
                <a:latin typeface="Times New Roman" pitchFamily="18" charset="0"/>
              </a:rPr>
              <a:t>phút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= …</a:t>
            </a:r>
            <a:r>
              <a:rPr lang="en-US" sz="3200" dirty="0" err="1" smtClean="0">
                <a:latin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</a:rPr>
              <a:t>  </a:t>
            </a:r>
            <a:endParaRPr lang="en-US" sz="3200" dirty="0"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</a:rPr>
              <a:t>    270 </a:t>
            </a:r>
            <a:r>
              <a:rPr lang="en-US" sz="3200" dirty="0" err="1">
                <a:latin typeface="Times New Roman" pitchFamily="18" charset="0"/>
              </a:rPr>
              <a:t>phút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</a:rPr>
              <a:t>= … </a:t>
            </a:r>
            <a:r>
              <a:rPr lang="en-US" sz="3200" dirty="0" err="1" smtClean="0">
                <a:latin typeface="Times New Roman" pitchFamily="18" charset="0"/>
              </a:rPr>
              <a:t>giờ</a:t>
            </a:r>
            <a:r>
              <a:rPr lang="en-US" sz="3200" dirty="0" smtClean="0">
                <a:latin typeface="Times New Roman" pitchFamily="18" charset="0"/>
              </a:rPr>
              <a:t>   </a:t>
            </a:r>
            <a:endParaRPr lang="en-US" sz="3200" dirty="0">
              <a:latin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524000" y="1112813"/>
            <a:ext cx="45601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24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0800" y="152400"/>
            <a:ext cx="883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2" descr="4 hinh d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9" y="2112963"/>
            <a:ext cx="424656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4 hinh s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51" y="2057400"/>
            <a:ext cx="4648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51325" y="1311275"/>
            <a:ext cx="4495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7000" y="1687160"/>
            <a:ext cx="21669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174367" y="1750148"/>
            <a:ext cx="6048672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4247" y="1758961"/>
            <a:ext cx="6048672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44008" y="1756186"/>
            <a:ext cx="4499992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mtClean="0"/>
          </a:p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6476" y="1786629"/>
            <a:ext cx="3506163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8751" y="5963135"/>
            <a:ext cx="4470400" cy="3905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10368" y="1311275"/>
            <a:ext cx="3966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905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00851" y="2095580"/>
            <a:ext cx="2159804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7459" y="2095580"/>
            <a:ext cx="2159804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02289" y="2095580"/>
            <a:ext cx="2159804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98185" y="2095580"/>
            <a:ext cx="2159804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5" y="2272731"/>
            <a:ext cx="1971776" cy="37154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620688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4" name="Doremon Chuẩ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85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5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" tmFilter="0, 0; 0.125,0.2665; 0.25,0.4; 0.375,0.465; 0.5,0.5;  0.625,0.535; 0.75,0.6; 0.875,0.7335; 1,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"/>
                            </p:stCondLst>
                            <p:childTnLst>
                              <p:par>
                                <p:cTn id="22" presetID="42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7.40741E-7 L 0.72448 0.00486 " pathEditMode="relative" rAng="0" ptsTypes="AA">
                                      <p:cBhvr>
                                        <p:cTn id="23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80" y="2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664188" y="2050816"/>
            <a:ext cx="2122625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77487" y="2050816"/>
            <a:ext cx="2122625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i="1" dirty="0">
                <a:solidFill>
                  <a:schemeClr val="tx1"/>
                </a:solidFill>
                <a:latin typeface="+mj-lt"/>
              </a:rPr>
              <a:t>Đố các bạn kính viễn vọng được công bố ở Hà Lan năm 1671 thuộc thế kỉ nào?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39455" y="2050816"/>
            <a:ext cx="2122625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06775" y="2050816"/>
            <a:ext cx="2122625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0" y="2204591"/>
            <a:ext cx="1893332" cy="36961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5656" y="476672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10" name="Ba_n ghi Mo__i 27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73.38620000000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9672" y="7190109"/>
            <a:ext cx="286874" cy="487363"/>
          </a:xfrm>
          <a:prstGeom prst="rect">
            <a:avLst/>
          </a:prstGeom>
        </p:spPr>
      </p:pic>
      <p:pic>
        <p:nvPicPr>
          <p:cNvPr id="4" name="kinh vien vong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7313" y="7067872"/>
            <a:ext cx="609600" cy="609600"/>
          </a:xfrm>
          <a:prstGeom prst="rect">
            <a:avLst/>
          </a:prstGeom>
        </p:spPr>
      </p:pic>
      <p:pic>
        <p:nvPicPr>
          <p:cNvPr id="5" name="Kính Viễn Vọ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51071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3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2382 0.00047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0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8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7459" y="2148759"/>
            <a:ext cx="2157413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44133"/>
            <a:ext cx="1900134" cy="323313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79809" y="2420888"/>
            <a:ext cx="1387935" cy="461665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Thế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kỉ</a:t>
            </a:r>
            <a:r>
              <a:rPr lang="en-US" sz="2400" b="1" i="1" dirty="0" smtClean="0">
                <a:solidFill>
                  <a:srgbClr val="FF0000"/>
                </a:solidFill>
              </a:rPr>
              <a:t> 17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88176" y="2148759"/>
            <a:ext cx="2157413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83897" y="2167809"/>
            <a:ext cx="2157413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6012160" y="188640"/>
            <a:ext cx="2808312" cy="1848513"/>
          </a:xfrm>
          <a:prstGeom prst="cloudCallout">
            <a:avLst>
              <a:gd name="adj1" fmla="val -57700"/>
              <a:gd name="adj2" fmla="val 8282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a_n ghi Mo__i 27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5.6748" end="1698.16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8225" y="6805260"/>
            <a:ext cx="291575" cy="4873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772275" y="2148758"/>
            <a:ext cx="2157413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8" y="2348880"/>
            <a:ext cx="1965991" cy="360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560" y="476672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</p:spTree>
    <p:extLst>
      <p:ext uri="{BB962C8B-B14F-4D97-AF65-F5344CB8AC3E}">
        <p14:creationId xmlns:p14="http://schemas.microsoft.com/office/powerpoint/2010/main" val="290069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9 2.59259E-6 L 0.23646 -0.00579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6910666" y="2374500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707214" y="2344153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9351" y="2308488"/>
            <a:ext cx="2175181" cy="3862812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81599" y="2348880"/>
            <a:ext cx="2382430" cy="3862812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1794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hà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khoa học Conte người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phát minh ra chiếc bút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năm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1794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 thuộc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thế kỉ 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5637" y="539969"/>
            <a:ext cx="5070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MẢNH GHÉP KỲ DIỆU</a:t>
            </a:r>
          </a:p>
        </p:txBody>
      </p:sp>
      <p:pic>
        <p:nvPicPr>
          <p:cNvPr id="11" name="Ba_n ghi Mo__i 27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5.65419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1279" y="6858000"/>
            <a:ext cx="346939" cy="4625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79" y="2465921"/>
            <a:ext cx="2174821" cy="3627375"/>
          </a:xfrm>
          <a:prstGeom prst="rect">
            <a:avLst/>
          </a:prstGeom>
        </p:spPr>
      </p:pic>
      <p:pic>
        <p:nvPicPr>
          <p:cNvPr id="14" name="Picture 2" descr="C:\Users\ha\Desktop\anh thi GVG Toan\Lich-su-but-Caran-dache-192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4515">
            <a:off x="-388517" y="3891010"/>
            <a:ext cx="2997118" cy="5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út Chì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7551" y="6786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2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09 -1.11111E-6 L 0.25225 -0.00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701075" y="2344153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Ba_n ghi Mo__i 27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70.67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9811" y="6772103"/>
            <a:ext cx="365522" cy="48736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6933323" y="2374500"/>
            <a:ext cx="2175181" cy="3862812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72008" y="2308488"/>
            <a:ext cx="2175181" cy="3862812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2304256" y="2348880"/>
            <a:ext cx="2382430" cy="3862812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Nhà khoa học Conte người Pháp phát minh ra chiếc bút chì năm 1794 thuộc thế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kỉ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19672" y="433748"/>
            <a:ext cx="50706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</a:rPr>
              <a:t>MẢNH GHÉP KỲ DIỆU</a:t>
            </a:r>
          </a:p>
        </p:txBody>
      </p:sp>
      <p:pic>
        <p:nvPicPr>
          <p:cNvPr id="22" name="Ba_n ghi Mo__i 27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55.654199999999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6858000"/>
            <a:ext cx="346939" cy="462585"/>
          </a:xfrm>
          <a:prstGeom prst="rect">
            <a:avLst/>
          </a:prstGeom>
        </p:spPr>
      </p:pic>
      <p:pic>
        <p:nvPicPr>
          <p:cNvPr id="24" name="Picture 2" descr="C:\Users\ha\Desktop\anh thi GVG Toan\Lich-su-but-Caran-dache-192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4515">
            <a:off x="-365860" y="3891010"/>
            <a:ext cx="2997118" cy="5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96821"/>
            <a:ext cx="2175908" cy="3577425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6490892" y="433748"/>
            <a:ext cx="2257572" cy="1658716"/>
          </a:xfrm>
          <a:prstGeom prst="cloudCallout">
            <a:avLst>
              <a:gd name="adj1" fmla="val -32617"/>
              <a:gd name="adj2" fmla="val 6746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ế Kỉ 18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2669" y="671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35 -0.00255 L 0.25139 -0.004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00851" y="2167588"/>
            <a:ext cx="2159804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197459" y="2167588"/>
            <a:ext cx="2159804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02289" y="2167588"/>
            <a:ext cx="2159804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98185" y="2167588"/>
            <a:ext cx="2159804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14" y="2344739"/>
            <a:ext cx="1971776" cy="3715422"/>
          </a:xfrm>
          <a:prstGeom prst="rect">
            <a:avLst/>
          </a:prstGeom>
        </p:spPr>
      </p:pic>
      <p:pic>
        <p:nvPicPr>
          <p:cNvPr id="6" name="Ba_n ghi Mo__i 26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6.15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2289" y="7622157"/>
            <a:ext cx="291898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611977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5" name="6tranh Hỏ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0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40741E-7 L 0.24358 -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" y="1438686"/>
            <a:ext cx="2963025" cy="2749199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36" y="1437526"/>
            <a:ext cx="2850492" cy="2732713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467544" y="4191471"/>
            <a:ext cx="2058769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Ô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tô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năm</a:t>
            </a:r>
            <a:r>
              <a:rPr lang="en-US" sz="2400" b="1" i="1" dirty="0" smtClean="0">
                <a:solidFill>
                  <a:srgbClr val="FF0000"/>
                </a:solidFill>
              </a:rPr>
              <a:t> 1886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4174870"/>
            <a:ext cx="2397195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Xe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đạp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năm</a:t>
            </a:r>
            <a:r>
              <a:rPr lang="en-US" sz="2400" b="1" i="1" dirty="0" smtClean="0">
                <a:solidFill>
                  <a:srgbClr val="FF0000"/>
                </a:solidFill>
              </a:rPr>
              <a:t> 1869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4279" y="4174991"/>
            <a:ext cx="2940485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Đầu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xe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lửa</a:t>
            </a:r>
            <a:r>
              <a:rPr lang="en-US" sz="2400" b="1" i="1" dirty="0" smtClean="0">
                <a:solidFill>
                  <a:srgbClr val="FF0000"/>
                </a:solidFill>
              </a:rPr>
              <a:t> 1869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136" y="1450731"/>
            <a:ext cx="2958368" cy="2737155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Phát Minh OK Nhất (online-audio-convert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9415" y="6635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9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3573017"/>
            <a:ext cx="1984835" cy="2808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66" y="128676"/>
            <a:ext cx="3520480" cy="3266425"/>
          </a:xfrm>
          <a:prstGeom prst="rect">
            <a:avLst/>
          </a:prstGeom>
          <a:ln w="12700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73017"/>
            <a:ext cx="3753861" cy="3168352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28676"/>
            <a:ext cx="3753861" cy="3252115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64904" y="128676"/>
            <a:ext cx="1664238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1886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46975" y="128676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1804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6256" y="3588113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1869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 flipH="1">
            <a:off x="-36513" y="3212976"/>
            <a:ext cx="2376265" cy="2808312"/>
          </a:xfrm>
          <a:prstGeom prst="cloudCallout">
            <a:avLst>
              <a:gd name="adj1" fmla="val -75920"/>
              <a:gd name="adj2" fmla="val 1974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áp Án 6tr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405" y="6741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00851" y="1331341"/>
            <a:ext cx="2159804" cy="4069724"/>
          </a:xfrm>
          <a:prstGeom prst="roundRect">
            <a:avLst>
              <a:gd name="adj" fmla="val 48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7459" y="1331341"/>
            <a:ext cx="2159804" cy="4069724"/>
          </a:xfrm>
          <a:prstGeom prst="roundRect">
            <a:avLst>
              <a:gd name="adj" fmla="val 6477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02289" y="1331341"/>
            <a:ext cx="2159804" cy="4069724"/>
          </a:xfrm>
          <a:prstGeom prst="roundRect">
            <a:avLst>
              <a:gd name="adj" fmla="val 5238"/>
            </a:avLst>
          </a:prstGeom>
          <a:solidFill>
            <a:srgbClr val="FF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598185" y="1331341"/>
            <a:ext cx="2159804" cy="4069724"/>
          </a:xfrm>
          <a:prstGeom prst="roundRect">
            <a:avLst>
              <a:gd name="adj" fmla="val 4881"/>
            </a:avLst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408" y="1516584"/>
            <a:ext cx="1971776" cy="3715422"/>
          </a:xfrm>
          <a:prstGeom prst="rect">
            <a:avLst/>
          </a:prstGeom>
        </p:spPr>
      </p:pic>
      <p:pic>
        <p:nvPicPr>
          <p:cNvPr id="6" name="Ba_n ghi Mo__i 269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66.15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6614318"/>
            <a:ext cx="291898" cy="487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5656" y="476672"/>
            <a:ext cx="645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stellar" panose="020A0402060406010301" pitchFamily="18" charset="0"/>
              </a:defRPr>
            </a:lvl1pPr>
          </a:lstStyle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MẢNH GHÉP KỲ DIỆU</a:t>
            </a:r>
          </a:p>
        </p:txBody>
      </p:sp>
      <p:pic>
        <p:nvPicPr>
          <p:cNvPr id="5" name="3tra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4112" y="6796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23854 -0.00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36" y="3501007"/>
            <a:ext cx="2850492" cy="273630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" y="3501009"/>
            <a:ext cx="2963026" cy="2736304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136" y="3501008"/>
            <a:ext cx="2958368" cy="2736305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5" name="TextBox 14"/>
          <p:cNvSpPr txBox="1"/>
          <p:nvPr/>
        </p:nvSpPr>
        <p:spPr>
          <a:xfrm>
            <a:off x="30404" y="6324068"/>
            <a:ext cx="3026791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tính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điện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tử</a:t>
            </a:r>
            <a:r>
              <a:rPr lang="en-US" sz="2400" b="1" i="1" dirty="0" smtClean="0">
                <a:solidFill>
                  <a:srgbClr val="FF0000"/>
                </a:solidFill>
              </a:rPr>
              <a:t> 1946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7864" y="6311052"/>
            <a:ext cx="2627642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Máy</a:t>
            </a:r>
            <a:r>
              <a:rPr lang="en-US" sz="2400" b="1" i="1" dirty="0" smtClean="0">
                <a:solidFill>
                  <a:srgbClr val="FF0000"/>
                </a:solidFill>
              </a:rPr>
              <a:t> bay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năm</a:t>
            </a:r>
            <a:r>
              <a:rPr lang="en-US" sz="2400" b="1" i="1" dirty="0" smtClean="0">
                <a:solidFill>
                  <a:srgbClr val="FF0000"/>
                </a:solidFill>
              </a:rPr>
              <a:t> 1903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56176" y="6309320"/>
            <a:ext cx="2981778" cy="461665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Vệ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tinh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nhân</a:t>
            </a:r>
            <a:r>
              <a:rPr lang="en-US" sz="2400" b="1" i="1" dirty="0" smtClean="0">
                <a:solidFill>
                  <a:srgbClr val="FF0000"/>
                </a:solidFill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</a:rPr>
              <a:t>tạo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1957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3" name="6 tranh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04800" y="6672564"/>
            <a:ext cx="609600" cy="609600"/>
          </a:xfrm>
          <a:prstGeom prst="rect">
            <a:avLst/>
          </a:prstGeom>
        </p:spPr>
      </p:pic>
      <p:pic>
        <p:nvPicPr>
          <p:cNvPr id="5" name="3 Tranh Mới Nhất (online-audio-converter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9988" y="6785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8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5" y="3853785"/>
            <a:ext cx="1407078" cy="2313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74" y="104756"/>
            <a:ext cx="4006578" cy="3148555"/>
          </a:xfrm>
          <a:prstGeom prst="rect">
            <a:avLst/>
          </a:prstGeom>
          <a:solidFill>
            <a:schemeClr val="accent2"/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53" y="3526906"/>
            <a:ext cx="4316419" cy="3168352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56" y="104756"/>
            <a:ext cx="4147404" cy="3161968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899592" y="2730091"/>
            <a:ext cx="160813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kỉ</a:t>
            </a:r>
            <a:r>
              <a:rPr lang="en-US" sz="2800" b="1" dirty="0" smtClean="0">
                <a:solidFill>
                  <a:srgbClr val="002060"/>
                </a:solidFill>
              </a:rPr>
              <a:t> 20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59" y="6167171"/>
            <a:ext cx="160813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kỉ</a:t>
            </a:r>
            <a:r>
              <a:rPr lang="en-US" sz="2800" b="1" dirty="0" smtClean="0">
                <a:solidFill>
                  <a:srgbClr val="002060"/>
                </a:solidFill>
              </a:rPr>
              <a:t> 20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2714087"/>
            <a:ext cx="160813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kỉ</a:t>
            </a:r>
            <a:r>
              <a:rPr lang="en-US" sz="2800" b="1" dirty="0" smtClean="0">
                <a:solidFill>
                  <a:srgbClr val="002060"/>
                </a:solidFill>
              </a:rPr>
              <a:t> 20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1900943" y="3278600"/>
            <a:ext cx="2615610" cy="2232248"/>
          </a:xfrm>
          <a:prstGeom prst="cloudCallout">
            <a:avLst>
              <a:gd name="adj1" fmla="val -69713"/>
              <a:gd name="adj2" fmla="val 4862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Tuyệt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vời</a:t>
            </a:r>
            <a:r>
              <a:rPr lang="en-US" sz="3600" b="1" dirty="0" smtClean="0">
                <a:solidFill>
                  <a:srgbClr val="FF0000"/>
                </a:solidFill>
              </a:rPr>
              <a:t>!!!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68734" y="3501008"/>
            <a:ext cx="1664238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1946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3104" y="116819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1957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30011" y="116819"/>
            <a:ext cx="1757473" cy="523220"/>
          </a:xfrm>
          <a:prstGeom prst="rect">
            <a:avLst/>
          </a:prstGeom>
          <a:solidFill>
            <a:srgbClr val="FF0000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FFFF00"/>
                </a:solidFill>
              </a:rPr>
              <a:t>năm</a:t>
            </a:r>
            <a:r>
              <a:rPr lang="en-US" sz="2800" b="1" i="1" dirty="0" smtClean="0">
                <a:solidFill>
                  <a:srgbClr val="FFFF00"/>
                </a:solidFill>
              </a:rPr>
              <a:t> 1903</a:t>
            </a:r>
            <a:endParaRPr lang="en-US" sz="2800" b="1" i="1" dirty="0">
              <a:solidFill>
                <a:srgbClr val="FFFF00"/>
              </a:solidFill>
            </a:endParaRPr>
          </a:p>
        </p:txBody>
      </p:sp>
      <p:pic>
        <p:nvPicPr>
          <p:cNvPr id="10" name="Đáp An 3 Tra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426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5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" y="0"/>
            <a:ext cx="9152065" cy="5994260"/>
          </a:xfrm>
          <a:prstGeom prst="rect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043608" y="6017742"/>
            <a:ext cx="6532003" cy="95410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tinh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1957- </a:t>
            </a:r>
            <a:r>
              <a:rPr lang="en-US" sz="2800" b="1" dirty="0" err="1" smtClean="0">
                <a:solidFill>
                  <a:srgbClr val="FF0000"/>
                </a:solidFill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kỉ</a:t>
            </a:r>
            <a:r>
              <a:rPr lang="en-US" sz="2800" b="1" dirty="0">
                <a:solidFill>
                  <a:srgbClr val="FF0000"/>
                </a:solidFill>
              </a:rPr>
              <a:t> 20 </a:t>
            </a:r>
          </a:p>
          <a:p>
            <a:pPr algn="ctr"/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5976" y="600764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19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3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713" y="1648133"/>
            <a:ext cx="2290762" cy="1698625"/>
            <a:chOff x="112713" y="1620838"/>
            <a:chExt cx="2290762" cy="1698625"/>
          </a:xfrm>
        </p:grpSpPr>
        <p:pic>
          <p:nvPicPr>
            <p:cNvPr id="29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13" y="1620838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382469" y="2193042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ngày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39963" y="4089400"/>
            <a:ext cx="2247900" cy="1808163"/>
            <a:chOff x="2239963" y="4089400"/>
            <a:chExt cx="2247900" cy="1808163"/>
          </a:xfrm>
        </p:grpSpPr>
        <p:pic>
          <p:nvPicPr>
            <p:cNvPr id="32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963" y="4089400"/>
              <a:ext cx="2247900" cy="180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14"/>
            <p:cNvSpPr txBox="1">
              <a:spLocks noChangeArrowheads="1"/>
            </p:cNvSpPr>
            <p:nvPr/>
          </p:nvSpPr>
          <p:spPr bwMode="auto">
            <a:xfrm>
              <a:off x="2950173" y="4650806"/>
              <a:ext cx="110822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năm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2410" y="4127499"/>
            <a:ext cx="2303463" cy="1770063"/>
            <a:chOff x="52410" y="4127499"/>
            <a:chExt cx="2303463" cy="1770063"/>
          </a:xfrm>
        </p:grpSpPr>
        <p:pic>
          <p:nvPicPr>
            <p:cNvPr id="35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0" y="4127499"/>
              <a:ext cx="2303463" cy="177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17"/>
            <p:cNvSpPr txBox="1">
              <a:spLocks noChangeArrowheads="1"/>
            </p:cNvSpPr>
            <p:nvPr/>
          </p:nvSpPr>
          <p:spPr bwMode="auto">
            <a:xfrm>
              <a:off x="711110" y="4652571"/>
              <a:ext cx="12838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372551" y="1648134"/>
            <a:ext cx="2290762" cy="1698625"/>
            <a:chOff x="2372551" y="1620838"/>
            <a:chExt cx="2290762" cy="1698625"/>
          </a:xfrm>
        </p:grpSpPr>
        <p:pic>
          <p:nvPicPr>
            <p:cNvPr id="39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551" y="1620838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29"/>
            <p:cNvSpPr txBox="1">
              <a:spLocks noChangeArrowheads="1"/>
            </p:cNvSpPr>
            <p:nvPr/>
          </p:nvSpPr>
          <p:spPr bwMode="auto">
            <a:xfrm>
              <a:off x="2642307" y="2193042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hế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kỉ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16438" y="1685150"/>
            <a:ext cx="2290762" cy="1720112"/>
            <a:chOff x="4516438" y="1669619"/>
            <a:chExt cx="2290762" cy="1698625"/>
          </a:xfrm>
        </p:grpSpPr>
        <p:pic>
          <p:nvPicPr>
            <p:cNvPr id="42" name="Picture 2" descr="Hình ảnh có liên q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438" y="1669619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29"/>
            <p:cNvSpPr txBox="1">
              <a:spLocks noChangeArrowheads="1"/>
            </p:cNvSpPr>
            <p:nvPr/>
          </p:nvSpPr>
          <p:spPr bwMode="auto">
            <a:xfrm>
              <a:off x="4786194" y="2241823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phút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10351" y="1684897"/>
            <a:ext cx="2290762" cy="1698625"/>
            <a:chOff x="6610351" y="1684897"/>
            <a:chExt cx="2290762" cy="1698625"/>
          </a:xfrm>
        </p:grpSpPr>
        <p:pic>
          <p:nvPicPr>
            <p:cNvPr id="45" name="Picture 2" descr="Hình ảnh có liên qu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351" y="1684897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29"/>
            <p:cNvSpPr txBox="1">
              <a:spLocks noChangeArrowheads="1"/>
            </p:cNvSpPr>
            <p:nvPr/>
          </p:nvSpPr>
          <p:spPr bwMode="auto">
            <a:xfrm>
              <a:off x="6880107" y="2222280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tháng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07293" y="4089400"/>
            <a:ext cx="2290762" cy="1755634"/>
            <a:chOff x="4440238" y="4149151"/>
            <a:chExt cx="2290762" cy="1698625"/>
          </a:xfrm>
        </p:grpSpPr>
        <p:pic>
          <p:nvPicPr>
            <p:cNvPr id="48" name="Picture 2" descr="Hình ảnh có liên qua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238" y="4149151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TextBox 29"/>
            <p:cNvSpPr txBox="1">
              <a:spLocks noChangeArrowheads="1"/>
            </p:cNvSpPr>
            <p:nvPr/>
          </p:nvSpPr>
          <p:spPr bwMode="auto">
            <a:xfrm>
              <a:off x="4709994" y="4694059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uần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98055" y="4164429"/>
            <a:ext cx="2290762" cy="1698625"/>
            <a:chOff x="6698055" y="4164429"/>
            <a:chExt cx="2290762" cy="1698625"/>
          </a:xfrm>
        </p:grpSpPr>
        <p:pic>
          <p:nvPicPr>
            <p:cNvPr id="51" name="Picture 2" descr="Hình ảnh có liên q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055" y="4164429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29"/>
            <p:cNvSpPr txBox="1">
              <a:spLocks noChangeArrowheads="1"/>
            </p:cNvSpPr>
            <p:nvPr/>
          </p:nvSpPr>
          <p:spPr bwMode="auto">
            <a:xfrm>
              <a:off x="6967811" y="4736633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giây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732240" y="4178647"/>
            <a:ext cx="2290762" cy="1698625"/>
            <a:chOff x="6698055" y="4164429"/>
            <a:chExt cx="2290762" cy="1698625"/>
          </a:xfrm>
        </p:grpSpPr>
        <p:pic>
          <p:nvPicPr>
            <p:cNvPr id="60" name="Picture 2" descr="Hình ảnh có liên qu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055" y="4164429"/>
              <a:ext cx="2290762" cy="169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TextBox 29"/>
            <p:cNvSpPr txBox="1">
              <a:spLocks noChangeArrowheads="1"/>
            </p:cNvSpPr>
            <p:nvPr/>
          </p:nvSpPr>
          <p:spPr bwMode="auto">
            <a:xfrm>
              <a:off x="6967811" y="4736633"/>
              <a:ext cx="178060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giây</a:t>
              </a:r>
              <a:endParaRPr lang="en-US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462490" y="332656"/>
            <a:ext cx="8357982" cy="1077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362000" y="6035252"/>
            <a:ext cx="86106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68552" y="6044196"/>
            <a:ext cx="4572000" cy="6093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4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2637 L -0.08351 0.11633 C -0.10052 0.13506 -0.11007 0.16328 -0.11007 0.19265 C -0.11007 0.22641 -0.10052 0.25324 -0.08351 0.27197 L -0.00764 0.36217 " pathEditMode="relative" rAng="0" ptsTypes="FffFF">
                                      <p:cBhvr>
                                        <p:cTn id="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167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L 0.23437 0.00023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625 L 0.24566 -0.35269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2" y="-173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0625 L 0.00018 -0.3628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8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6827E-6 L -0.00347 0.3612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1806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ha\Downloads\IMG_57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2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C:\Users\ha\Downloads\IMG_578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511" y="44624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a\Downloads\IMG_57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434" y="0"/>
            <a:ext cx="9073008" cy="680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a\Downloads\IMG_57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2" y="33475"/>
            <a:ext cx="9144000" cy="69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̉n ghi Mới 2 (online-audio-converter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96" y="6851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1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4612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1612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3612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88438" y="965870"/>
            <a:ext cx="3466478" cy="17726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966096"/>
            <a:ext cx="4166303" cy="17724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470859" y="1682896"/>
            <a:ext cx="3654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495799" y="980728"/>
            <a:ext cx="3635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464049" y="1333302"/>
            <a:ext cx="3611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489243" y="2042936"/>
            <a:ext cx="3741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2208" y="1340768"/>
            <a:ext cx="400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947239" y="1935882"/>
            <a:ext cx="645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949033" y="1017683"/>
            <a:ext cx="401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932491" y="1647850"/>
            <a:ext cx="3989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878052" y="2276872"/>
            <a:ext cx="543718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683568" y="476672"/>
            <a:ext cx="76295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3750" y="-8334"/>
            <a:ext cx="270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586680" y="2732261"/>
            <a:ext cx="86443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86680" y="3467199"/>
            <a:ext cx="82773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581748" y="3831431"/>
            <a:ext cx="81359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395536" y="4178228"/>
            <a:ext cx="7992888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= 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0,5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216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 eaLnBrk="1" hangingPunct="1">
              <a:buFont typeface="Wingdings" pitchFamily="2" charset="2"/>
              <a:buChar char="v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b.             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860813"/>
              </p:ext>
            </p:extLst>
          </p:nvPr>
        </p:nvGraphicFramePr>
        <p:xfrm>
          <a:off x="755576" y="4941168"/>
          <a:ext cx="216024" cy="516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6" name="Equation" r:id="rId3" imgW="253800" imgH="698400" progId="Equation.3">
                  <p:embed/>
                </p:oleObj>
              </mc:Choice>
              <mc:Fallback>
                <p:oleObj name="Equation" r:id="rId3" imgW="253800" imgH="69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941168"/>
                        <a:ext cx="216024" cy="5166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752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188438" y="1643463"/>
            <a:ext cx="3466478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1656322"/>
            <a:ext cx="4166303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5470859" y="2751311"/>
            <a:ext cx="3654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5495799" y="1952928"/>
            <a:ext cx="3635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5496942" y="2348880"/>
            <a:ext cx="3611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Rectangle 19"/>
          <p:cNvSpPr>
            <a:spLocks noChangeArrowheads="1"/>
          </p:cNvSpPr>
          <p:nvPr/>
        </p:nvSpPr>
        <p:spPr bwMode="auto">
          <a:xfrm>
            <a:off x="5465493" y="3111351"/>
            <a:ext cx="3741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Rectangle 3"/>
          <p:cNvSpPr>
            <a:spLocks noChangeArrowheads="1"/>
          </p:cNvSpPr>
          <p:nvPr/>
        </p:nvSpPr>
        <p:spPr bwMode="auto">
          <a:xfrm>
            <a:off x="952208" y="2293544"/>
            <a:ext cx="400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947239" y="3088807"/>
            <a:ext cx="645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6154" name="Rectangle 2"/>
          <p:cNvSpPr>
            <a:spLocks noChangeArrowheads="1"/>
          </p:cNvSpPr>
          <p:nvPr/>
        </p:nvSpPr>
        <p:spPr bwMode="auto">
          <a:xfrm>
            <a:off x="949033" y="1839321"/>
            <a:ext cx="401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Rectangle 5"/>
          <p:cNvSpPr>
            <a:spLocks noChangeArrowheads="1"/>
          </p:cNvSpPr>
          <p:nvPr/>
        </p:nvSpPr>
        <p:spPr bwMode="auto">
          <a:xfrm>
            <a:off x="932491" y="2704494"/>
            <a:ext cx="3989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878052" y="3440553"/>
            <a:ext cx="543718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3568" y="1020628"/>
            <a:ext cx="76295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33750" y="476672"/>
            <a:ext cx="270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499924" y="4293096"/>
            <a:ext cx="860858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99924" y="5152581"/>
            <a:ext cx="82773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494992" y="5664910"/>
            <a:ext cx="81359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63012" y="1412776"/>
            <a:ext cx="21430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01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188438" y="1643463"/>
            <a:ext cx="3466478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1656322"/>
            <a:ext cx="4166303" cy="24207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5470859" y="2751311"/>
            <a:ext cx="3654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5495799" y="1952928"/>
            <a:ext cx="3635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0" name="Rectangle 8"/>
          <p:cNvSpPr>
            <a:spLocks noChangeArrowheads="1"/>
          </p:cNvSpPr>
          <p:nvPr/>
        </p:nvSpPr>
        <p:spPr bwMode="auto">
          <a:xfrm>
            <a:off x="5496942" y="2348880"/>
            <a:ext cx="3611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1" name="Rectangle 19"/>
          <p:cNvSpPr>
            <a:spLocks noChangeArrowheads="1"/>
          </p:cNvSpPr>
          <p:nvPr/>
        </p:nvSpPr>
        <p:spPr bwMode="auto">
          <a:xfrm>
            <a:off x="5465493" y="3111351"/>
            <a:ext cx="3741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Rectangle 3"/>
          <p:cNvSpPr>
            <a:spLocks noChangeArrowheads="1"/>
          </p:cNvSpPr>
          <p:nvPr/>
        </p:nvSpPr>
        <p:spPr bwMode="auto">
          <a:xfrm>
            <a:off x="952208" y="2293544"/>
            <a:ext cx="4003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Rectangle 6"/>
          <p:cNvSpPr>
            <a:spLocks noChangeArrowheads="1"/>
          </p:cNvSpPr>
          <p:nvPr/>
        </p:nvSpPr>
        <p:spPr bwMode="auto">
          <a:xfrm>
            <a:off x="947239" y="3088807"/>
            <a:ext cx="6454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/>
          </a:p>
        </p:txBody>
      </p:sp>
      <p:sp>
        <p:nvSpPr>
          <p:cNvPr id="6154" name="Rectangle 2"/>
          <p:cNvSpPr>
            <a:spLocks noChangeArrowheads="1"/>
          </p:cNvSpPr>
          <p:nvPr/>
        </p:nvSpPr>
        <p:spPr bwMode="auto">
          <a:xfrm>
            <a:off x="949033" y="1839321"/>
            <a:ext cx="4017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5" name="Rectangle 5"/>
          <p:cNvSpPr>
            <a:spLocks noChangeArrowheads="1"/>
          </p:cNvSpPr>
          <p:nvPr/>
        </p:nvSpPr>
        <p:spPr bwMode="auto">
          <a:xfrm>
            <a:off x="932491" y="2704494"/>
            <a:ext cx="3989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=   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878052" y="3426905"/>
            <a:ext cx="543718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3568" y="1020628"/>
            <a:ext cx="76295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33750" y="476672"/>
            <a:ext cx="2708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95536" y="4293096"/>
            <a:ext cx="8707306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400468" y="5152581"/>
            <a:ext cx="827736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395536" y="5664910"/>
            <a:ext cx="8135937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63012" y="1412776"/>
            <a:ext cx="214304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80762" y="1838957"/>
            <a:ext cx="874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038802" y="2276872"/>
            <a:ext cx="984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017558" y="2667428"/>
            <a:ext cx="874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365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2870404" y="3075726"/>
            <a:ext cx="8731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366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449593" y="3425329"/>
            <a:ext cx="6635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948264" y="1966191"/>
            <a:ext cx="2984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635791" y="2348880"/>
            <a:ext cx="738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6444208" y="2775061"/>
            <a:ext cx="796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6588224" y="3121204"/>
            <a:ext cx="681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799096" y="4641261"/>
            <a:ext cx="792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804248" y="5139450"/>
            <a:ext cx="776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2117750" y="5664262"/>
            <a:ext cx="654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580112" y="5643506"/>
            <a:ext cx="681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63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0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Box 11"/>
          <p:cNvSpPr txBox="1">
            <a:spLocks noChangeArrowheads="1"/>
          </p:cNvSpPr>
          <p:nvPr/>
        </p:nvSpPr>
        <p:spPr bwMode="auto">
          <a:xfrm>
            <a:off x="251520" y="476672"/>
            <a:ext cx="83820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200000"/>
              </a:lnSpc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rưỡi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0,5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216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= 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Rectangle 12"/>
          <p:cNvSpPr>
            <a:spLocks noChangeArrowheads="1"/>
          </p:cNvSpPr>
          <p:nvPr/>
        </p:nvSpPr>
        <p:spPr bwMode="auto">
          <a:xfrm>
            <a:off x="0" y="-2308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/>
          </a:p>
        </p:txBody>
      </p:sp>
      <p:graphicFrame>
        <p:nvGraphicFramePr>
          <p:cNvPr id="717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416524"/>
              </p:ext>
            </p:extLst>
          </p:nvPr>
        </p:nvGraphicFramePr>
        <p:xfrm>
          <a:off x="652504" y="2492896"/>
          <a:ext cx="255934" cy="639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5" name="Equation" r:id="rId3" imgW="253890" imgH="698197" progId="Equation.3">
                  <p:embed/>
                </p:oleObj>
              </mc:Choice>
              <mc:Fallback>
                <p:oleObj name="Equation" r:id="rId3" imgW="253890" imgH="69819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504" y="2492896"/>
                        <a:ext cx="255934" cy="639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47864" y="116632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 HỌC TẬP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55576" y="1268760"/>
            <a:ext cx="24997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9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4&quot;/&gt;&lt;property id=&quot;20307&quot; value=&quot;257&quot;/&gt;&lt;/object&gt;&lt;object type=&quot;3&quot; unique_id=&quot;10011&quot;&gt;&lt;property id=&quot;20148&quot; value=&quot;5&quot;/&gt;&lt;property id=&quot;20300&quot; value=&quot;Slide 14&quot;/&gt;&lt;property id=&quot;20307&quot; value=&quot;263&quot;/&gt;&lt;/object&gt;&lt;object type=&quot;3&quot; unique_id=&quot;10012&quot;&gt;&lt;property id=&quot;20148&quot; value=&quot;5&quot;/&gt;&lt;property id=&quot;20300&quot; value=&quot;Slide 18&quot;/&gt;&lt;property id=&quot;20307&quot; value=&quot;264&quot;/&gt;&lt;/object&gt;&lt;object type=&quot;3&quot; unique_id=&quot;10018&quot;&gt;&lt;property id=&quot;20148&quot; value=&quot;5&quot;/&gt;&lt;property id=&quot;20300&quot; value=&quot;Slide 25&quot;/&gt;&lt;property id=&quot;20307&quot; value=&quot;271&quot;/&gt;&lt;/object&gt;&lt;object type=&quot;3&quot; unique_id=&quot;10019&quot;&gt;&lt;property id=&quot;20148&quot; value=&quot;5&quot;/&gt;&lt;property id=&quot;20300&quot; value=&quot;Slide 26&quot;/&gt;&lt;property id=&quot;20307&quot; value=&quot;266&quot;/&gt;&lt;/object&gt;&lt;object type=&quot;3&quot; unique_id=&quot;10020&quot;&gt;&lt;property id=&quot;20148&quot; value=&quot;5&quot;/&gt;&lt;property id=&quot;20300&quot; value=&quot;Slide 29&quot;/&gt;&lt;property id=&quot;20307&quot; value=&quot;273&quot;/&gt;&lt;/object&gt;&lt;object type=&quot;3&quot; unique_id=&quot;10356&quot;&gt;&lt;property id=&quot;20148&quot; value=&quot;5&quot;/&gt;&lt;property id=&quot;20300&quot; value=&quot;Slide 28&quot;/&gt;&lt;property id=&quot;20307&quot; value=&quot;277&quot;/&gt;&lt;/object&gt;&lt;object type=&quot;3&quot; unique_id=&quot;10378&quot;&gt;&lt;property id=&quot;20148&quot; value=&quot;5&quot;/&gt;&lt;property id=&quot;20300&quot; value=&quot;Slide 33&quot;/&gt;&lt;property id=&quot;20307&quot; value=&quot;285&quot;/&gt;&lt;/object&gt;&lt;object type=&quot;3&quot; unique_id=&quot;10380&quot;&gt;&lt;property id=&quot;20148&quot; value=&quot;5&quot;/&gt;&lt;property id=&quot;20300&quot; value=&quot;Slide 16&quot;/&gt;&lt;property id=&quot;20307&quot; value=&quot;286&quot;/&gt;&lt;/object&gt;&lt;object type=&quot;3&quot; unique_id=&quot;10381&quot;&gt;&lt;property id=&quot;20148&quot; value=&quot;5&quot;/&gt;&lt;property id=&quot;20300&quot; value=&quot;Slide 19&quot;/&gt;&lt;property id=&quot;20307&quot; value=&quot;279&quot;/&gt;&lt;/object&gt;&lt;object type=&quot;3&quot; unique_id=&quot;10382&quot;&gt;&lt;property id=&quot;20148&quot; value=&quot;5&quot;/&gt;&lt;property id=&quot;20300&quot; value=&quot;Slide 20&quot;/&gt;&lt;property id=&quot;20307&quot; value=&quot;281&quot;/&gt;&lt;/object&gt;&lt;object type=&quot;3&quot; unique_id=&quot;10383&quot;&gt;&lt;property id=&quot;20148&quot; value=&quot;5&quot;/&gt;&lt;property id=&quot;20300&quot; value=&quot;Slide 21&quot;/&gt;&lt;property id=&quot;20307&quot; value=&quot;280&quot;/&gt;&lt;/object&gt;&lt;object type=&quot;3&quot; unique_id=&quot;10384&quot;&gt;&lt;property id=&quot;20148&quot; value=&quot;5&quot;/&gt;&lt;property id=&quot;20300&quot; value=&quot;Slide 22&quot;/&gt;&lt;property id=&quot;20307&quot; value=&quot;282&quot;/&gt;&lt;/object&gt;&lt;object type=&quot;3&quot; unique_id=&quot;10385&quot;&gt;&lt;property id=&quot;20148&quot; value=&quot;5&quot;/&gt;&lt;property id=&quot;20300&quot; value=&quot;Slide 23&quot;/&gt;&lt;property id=&quot;20307&quot; value=&quot;283&quot;/&gt;&lt;/object&gt;&lt;object type=&quot;3&quot; unique_id=&quot;10386&quot;&gt;&lt;property id=&quot;20148&quot; value=&quot;5&quot;/&gt;&lt;property id=&quot;20300&quot; value=&quot;Slide 24&quot;/&gt;&lt;property id=&quot;20307&quot; value=&quot;287&quot;/&gt;&lt;/object&gt;&lt;object type=&quot;3&quot; unique_id=&quot;10387&quot;&gt;&lt;property id=&quot;20148&quot; value=&quot;5&quot;/&gt;&lt;property id=&quot;20300&quot; value=&quot;Slide 27&quot;/&gt;&lt;property id=&quot;20307&quot; value=&quot;288&quot;/&gt;&lt;/object&gt;&lt;object type=&quot;3&quot; unique_id=&quot;10597&quot;&gt;&lt;property id=&quot;20148&quot; value=&quot;5&quot;/&gt;&lt;property id=&quot;20300&quot; value=&quot;Slide 5&quot;/&gt;&lt;property id=&quot;20307&quot; value=&quot;290&quot;/&gt;&lt;/object&gt;&lt;object type=&quot;3&quot; unique_id=&quot;10600&quot;&gt;&lt;property id=&quot;20148&quot; value=&quot;5&quot;/&gt;&lt;property id=&quot;20300&quot; value=&quot;Slide 17&quot;/&gt;&lt;property id=&quot;20307&quot; value=&quot;293&quot;/&gt;&lt;/object&gt;&lt;object type=&quot;3&quot; unique_id=&quot;10747&quot;&gt;&lt;property id=&quot;20148&quot; value=&quot;5&quot;/&gt;&lt;property id=&quot;20300&quot; value=&quot;Slide 7&quot;/&gt;&lt;property id=&quot;20307&quot; value=&quot;294&quot;/&gt;&lt;/object&gt;&lt;object type=&quot;3&quot; unique_id=&quot;10865&quot;&gt;&lt;property id=&quot;20148&quot; value=&quot;5&quot;/&gt;&lt;property id=&quot;20300&quot; value=&quot;Slide 2&quot;/&gt;&lt;property id=&quot;20307&quot; value=&quot;299&quot;/&gt;&lt;/object&gt;&lt;object type=&quot;3&quot; unique_id=&quot;10866&quot;&gt;&lt;property id=&quot;20148&quot; value=&quot;5&quot;/&gt;&lt;property id=&quot;20300&quot; value=&quot;Slide 3&quot;/&gt;&lt;property id=&quot;20307&quot; value=&quot;308&quot;/&gt;&lt;/object&gt;&lt;object type=&quot;3&quot; unique_id=&quot;10868&quot;&gt;&lt;property id=&quot;20148&quot; value=&quot;5&quot;/&gt;&lt;property id=&quot;20300&quot; value=&quot;Slide 9&quot;/&gt;&lt;property id=&quot;20307&quot; value=&quot;303&quot;/&gt;&lt;/object&gt;&lt;object type=&quot;3&quot; unique_id=&quot;10869&quot;&gt;&lt;property id=&quot;20148&quot; value=&quot;5&quot;/&gt;&lt;property id=&quot;20300&quot; value=&quot;Slide 11&quot;/&gt;&lt;property id=&quot;20307&quot; value=&quot;310&quot;/&gt;&lt;/object&gt;&lt;object type=&quot;3&quot; unique_id=&quot;10872&quot;&gt;&lt;property id=&quot;20148&quot; value=&quot;5&quot;/&gt;&lt;property id=&quot;20300&quot; value=&quot;Slide 31&quot;/&gt;&lt;property id=&quot;20307&quot; value=&quot;305&quot;/&gt;&lt;/object&gt;&lt;object type=&quot;3&quot; unique_id=&quot;10873&quot;&gt;&lt;property id=&quot;20148&quot; value=&quot;5&quot;/&gt;&lt;property id=&quot;20300&quot; value=&quot;Slide 32&quot;/&gt;&lt;property id=&quot;20307&quot; value=&quot;301&quot;/&gt;&lt;/object&gt;&lt;object type=&quot;3&quot; unique_id=&quot;11010&quot;&gt;&lt;property id=&quot;20148&quot; value=&quot;5&quot;/&gt;&lt;property id=&quot;20300&quot; value=&quot;Slide 30&quot;/&gt;&lt;property id=&quot;20307&quot; value=&quot;311&quot;/&gt;&lt;/object&gt;&lt;object type=&quot;3&quot; unique_id=&quot;11256&quot;&gt;&lt;property id=&quot;20148&quot; value=&quot;5&quot;/&gt;&lt;property id=&quot;20300&quot; value=&quot;Slide 13&quot;/&gt;&lt;property id=&quot;20307&quot; value=&quot;312&quot;/&gt;&lt;/object&gt;&lt;object type=&quot;3&quot; unique_id=&quot;12007&quot;&gt;&lt;property id=&quot;20148&quot; value=&quot;5&quot;/&gt;&lt;property id=&quot;20300&quot; value=&quot;Slide 10&quot;/&gt;&lt;property id=&quot;20307&quot; value=&quot;313&quot;/&gt;&lt;/object&gt;&lt;object type=&quot;3&quot; unique_id=&quot;12188&quot;&gt;&lt;property id=&quot;20148&quot; value=&quot;5&quot;/&gt;&lt;property id=&quot;20300&quot; value=&quot;Slide 34&quot;/&gt;&lt;property id=&quot;20307&quot; value=&quot;314&quot;/&gt;&lt;/object&gt;&lt;object type=&quot;3&quot; unique_id=&quot;12189&quot;&gt;&lt;property id=&quot;20148&quot; value=&quot;5&quot;/&gt;&lt;property id=&quot;20300&quot; value=&quot;Slide 35&quot;/&gt;&lt;property id=&quot;20307&quot; value=&quot;315&quot;/&gt;&lt;/object&gt;&lt;object type=&quot;3&quot; unique_id=&quot;12190&quot;&gt;&lt;property id=&quot;20148&quot; value=&quot;5&quot;/&gt;&lt;property id=&quot;20300&quot; value=&quot;Slide 36&quot;/&gt;&lt;property id=&quot;20307&quot; value=&quot;316&quot;/&gt;&lt;/object&gt;&lt;object type=&quot;3&quot; unique_id=&quot;12382&quot;&gt;&lt;property id=&quot;20148&quot; value=&quot;5&quot;/&gt;&lt;property id=&quot;20300&quot; value=&quot;Slide 12&quot;/&gt;&lt;property id=&quot;20307&quot; value=&quot;318&quot;/&gt;&lt;/object&gt;&lt;object type=&quot;3&quot; unique_id=&quot;12383&quot;&gt;&lt;property id=&quot;20148&quot; value=&quot;5&quot;/&gt;&lt;property id=&quot;20300&quot; value=&quot;Slide 37&quot;/&gt;&lt;property id=&quot;20307&quot; value=&quot;317&quot;/&gt;&lt;/object&gt;&lt;object type=&quot;3&quot; unique_id=&quot;12853&quot;&gt;&lt;property id=&quot;20148&quot; value=&quot;5&quot;/&gt;&lt;property id=&quot;20300&quot; value=&quot;Slide 38&quot;/&gt;&lt;property id=&quot;20307&quot; value=&quot;319&quot;/&gt;&lt;/object&gt;&lt;object type=&quot;3&quot; unique_id=&quot;13362&quot;&gt;&lt;property id=&quot;20148&quot; value=&quot;5&quot;/&gt;&lt;property id=&quot;20300&quot; value=&quot;Slide 15&quot;/&gt;&lt;property id=&quot;20307&quot; value=&quot;321&quot;/&gt;&lt;/object&gt;&lt;object type=&quot;3&quot; unique_id=&quot;13927&quot;&gt;&lt;property id=&quot;20148&quot; value=&quot;5&quot;/&gt;&lt;property id=&quot;20300&quot; value=&quot;Slide 6&quot;/&gt;&lt;property id=&quot;20307&quot; value=&quot;323&quot;/&gt;&lt;/object&gt;&lt;object type=&quot;3&quot; unique_id=&quot;14180&quot;&gt;&lt;property id=&quot;20148&quot; value=&quot;5&quot;/&gt;&lt;property id=&quot;20300&quot; value=&quot;Slide 8&quot;/&gt;&lt;property id=&quot;20307&quot; value=&quot;325&quot;/&gt;&lt;/object&gt;&lt;object type=&quot;3&quot; unique_id=&quot;14391&quot;&gt;&lt;property id=&quot;20148&quot; value=&quot;5&quot;/&gt;&lt;property id=&quot;20300&quot; value=&quot;Slide 39&quot;/&gt;&lt;property id=&quot;20307&quot; value=&quot;32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2308</TotalTime>
  <Words>998</Words>
  <Application>Microsoft Office PowerPoint</Application>
  <PresentationFormat>On-screen Show (4:3)</PresentationFormat>
  <Paragraphs>210</Paragraphs>
  <Slides>30</Slides>
  <Notes>5</Notes>
  <HiddenSlides>0</HiddenSlides>
  <MMClips>21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</dc:creator>
  <cp:lastModifiedBy>Admin</cp:lastModifiedBy>
  <cp:revision>337</cp:revision>
  <dcterms:created xsi:type="dcterms:W3CDTF">2017-02-20T02:48:37Z</dcterms:created>
  <dcterms:modified xsi:type="dcterms:W3CDTF">2018-02-25T23:25:30Z</dcterms:modified>
</cp:coreProperties>
</file>