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media/audio4.wav" ContentType="audio/wav"/>
  <Override PartName="/ppt/media/audio5.wav" ContentType="audio/wav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715" r:id="rId2"/>
    <p:sldMasterId id="2147483727" r:id="rId3"/>
    <p:sldMasterId id="2147483739" r:id="rId4"/>
  </p:sldMasterIdLst>
  <p:notesMasterIdLst>
    <p:notesMasterId r:id="rId35"/>
  </p:notesMasterIdLst>
  <p:sldIdLst>
    <p:sldId id="303" r:id="rId5"/>
    <p:sldId id="274" r:id="rId6"/>
    <p:sldId id="314" r:id="rId7"/>
    <p:sldId id="287" r:id="rId8"/>
    <p:sldId id="315" r:id="rId9"/>
    <p:sldId id="258" r:id="rId10"/>
    <p:sldId id="291" r:id="rId11"/>
    <p:sldId id="294" r:id="rId12"/>
    <p:sldId id="295" r:id="rId13"/>
    <p:sldId id="296" r:id="rId14"/>
    <p:sldId id="316" r:id="rId15"/>
    <p:sldId id="297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298" r:id="rId25"/>
    <p:sldId id="289" r:id="rId26"/>
    <p:sldId id="317" r:id="rId27"/>
    <p:sldId id="318" r:id="rId28"/>
    <p:sldId id="319" r:id="rId29"/>
    <p:sldId id="322" r:id="rId30"/>
    <p:sldId id="323" r:id="rId31"/>
    <p:sldId id="324" r:id="rId32"/>
    <p:sldId id="325" r:id="rId33"/>
    <p:sldId id="326" r:id="rId34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00"/>
    <a:srgbClr val="CCFF99"/>
    <a:srgbClr val="CCFF33"/>
    <a:srgbClr val="FF0000"/>
    <a:srgbClr val="FF9900"/>
    <a:srgbClr val="66FF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32" autoAdjust="0"/>
    <p:restoredTop sz="94513" autoAdjust="0"/>
  </p:normalViewPr>
  <p:slideViewPr>
    <p:cSldViewPr>
      <p:cViewPr varScale="1">
        <p:scale>
          <a:sx n="82" d="100"/>
          <a:sy n="82" d="100"/>
        </p:scale>
        <p:origin x="10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EFC2962-793E-4C49-9FB4-B25E78E43F6B}" type="datetimeFigureOut">
              <a:rPr lang="en-US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506A7F0-6238-4402-B1F9-DB038043F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2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78D73-4F0A-4DD1-B459-5C5D01BC5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824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428D46-1033-4BBC-87F7-E580B3A33D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306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B6CC8-04EB-4EF8-B3AF-4B36B8403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4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06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26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19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53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96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07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60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0BA6-E643-4147-B3BB-9A81C139E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36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C6C94-FC5B-4732-9B6F-82323FDAF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7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16749-E41C-4BCB-9A51-0D0A1160F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33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E23C5-0D43-43F1-87B5-7205405F3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00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96218-D262-49BD-81B8-834644340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62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F8BC5-394E-4233-B08D-B493E4103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96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4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F8BC5-394E-4233-B08D-B493E4103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02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F8BC5-394E-4233-B08D-B493E4103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313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F8BC5-394E-4233-B08D-B493E4103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07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F8BC5-394E-4233-B08D-B493E4103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04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B4FE-B796-44A8-AEBA-E2B785CBA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61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B4FE-B796-44A8-AEBA-E2B785CBA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28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B4FE-B796-44A8-AEBA-E2B785CBA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1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C6343-F459-429F-A13B-E03AF26A0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89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B4FE-B796-44A8-AEBA-E2B785CBA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60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B4FE-B796-44A8-AEBA-E2B785CBA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91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B4FE-B796-44A8-AEBA-E2B785CBA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04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B4FE-B796-44A8-AEBA-E2B785CBA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51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260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1813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6183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3686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8867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05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EBEA5-61E3-43DC-A19C-87030C820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070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1072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6747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5870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7354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0728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7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322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037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657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4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0F3D0-2109-4AD7-AD00-2561C9CD4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682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620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76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265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284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640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0725-D691-4521-8979-85880AD724F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868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 userDrawn="1"/>
        </p:nvSpPr>
        <p:spPr>
          <a:xfrm>
            <a:off x="519393" y="554692"/>
            <a:ext cx="276211" cy="31748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3" name="等腰三角形 2"/>
          <p:cNvSpPr/>
          <p:nvPr userDrawn="1"/>
        </p:nvSpPr>
        <p:spPr>
          <a:xfrm rot="5400000">
            <a:off x="513712" y="648149"/>
            <a:ext cx="368281" cy="23811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</p:spTree>
    <p:extLst>
      <p:ext uri="{BB962C8B-B14F-4D97-AF65-F5344CB8AC3E}">
        <p14:creationId xmlns:p14="http://schemas.microsoft.com/office/powerpoint/2010/main" val="331719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等腰三角形 2"/>
          <p:cNvSpPr/>
          <p:nvPr userDrawn="1"/>
        </p:nvSpPr>
        <p:spPr>
          <a:xfrm>
            <a:off x="8205229" y="643576"/>
            <a:ext cx="576542" cy="66269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4" name="等腰三角形 3"/>
          <p:cNvSpPr/>
          <p:nvPr userDrawn="1"/>
        </p:nvSpPr>
        <p:spPr>
          <a:xfrm rot="3375282">
            <a:off x="8117488" y="684416"/>
            <a:ext cx="813374" cy="58101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1722" y="-359212"/>
            <a:ext cx="940158" cy="10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1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 userDrawn="1"/>
        </p:nvSpPr>
        <p:spPr>
          <a:xfrm>
            <a:off x="287432" y="366434"/>
            <a:ext cx="217717" cy="250249"/>
          </a:xfrm>
          <a:prstGeom prst="triangle">
            <a:avLst/>
          </a:prstGeom>
          <a:solidFill>
            <a:srgbClr val="03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4" name="等腰三角形 3"/>
          <p:cNvSpPr/>
          <p:nvPr userDrawn="1"/>
        </p:nvSpPr>
        <p:spPr>
          <a:xfrm rot="5400000">
            <a:off x="295533" y="446108"/>
            <a:ext cx="290289" cy="187687"/>
          </a:xfrm>
          <a:prstGeom prst="triangle">
            <a:avLst/>
          </a:prstGeom>
          <a:solidFill>
            <a:srgbClr val="03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</p:spTree>
    <p:extLst>
      <p:ext uri="{BB962C8B-B14F-4D97-AF65-F5344CB8AC3E}">
        <p14:creationId xmlns:p14="http://schemas.microsoft.com/office/powerpoint/2010/main" val="2408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 userDrawn="1"/>
        </p:nvSpPr>
        <p:spPr>
          <a:xfrm>
            <a:off x="8517032" y="595033"/>
            <a:ext cx="252813" cy="290590"/>
          </a:xfrm>
          <a:prstGeom prst="triangle">
            <a:avLst/>
          </a:prstGeom>
          <a:solidFill>
            <a:srgbClr val="03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3" name="等腰三角形 2"/>
          <p:cNvSpPr/>
          <p:nvPr userDrawn="1"/>
        </p:nvSpPr>
        <p:spPr>
          <a:xfrm rot="5400000">
            <a:off x="8516863" y="682977"/>
            <a:ext cx="337084" cy="217943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4" name="等腰三角形 3"/>
          <p:cNvSpPr/>
          <p:nvPr userDrawn="1"/>
        </p:nvSpPr>
        <p:spPr>
          <a:xfrm>
            <a:off x="8699523" y="1201414"/>
            <a:ext cx="128594" cy="147808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5" name="等腰三角形 4"/>
          <p:cNvSpPr/>
          <p:nvPr userDrawn="1"/>
        </p:nvSpPr>
        <p:spPr>
          <a:xfrm rot="3776707">
            <a:off x="8699829" y="1242437"/>
            <a:ext cx="159913" cy="10339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781" y="-359212"/>
            <a:ext cx="940158" cy="10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43626-11AF-462E-A078-3E000C218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559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B14F2B-4AF5-4FDF-890E-BD154797A32A}" type="datetimeFigureOut">
              <a:rPr lang="zh-CN" altLang="en-US" smtClean="0"/>
              <a:pPr/>
              <a:t>2021/10/2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B1EE7-FC48-4A0A-9AB3-44D036BDD2A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781" y="-359212"/>
            <a:ext cx="940158" cy="10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7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B14F2B-4AF5-4FDF-890E-BD154797A32A}" type="datetimeFigureOut">
              <a:rPr lang="zh-CN" altLang="en-US" smtClean="0"/>
              <a:pPr/>
              <a:t>2021/10/2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B1EE7-FC48-4A0A-9AB3-44D036BDD2A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781" y="-359212"/>
            <a:ext cx="940158" cy="10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0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B14F2B-4AF5-4FDF-890E-BD154797A32A}" type="datetimeFigureOut">
              <a:rPr lang="zh-CN" altLang="en-US" smtClean="0"/>
              <a:pPr/>
              <a:t>2021/10/2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B1EE7-FC48-4A0A-9AB3-44D036BDD2A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781" y="-359212"/>
            <a:ext cx="940158" cy="10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0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B14F2B-4AF5-4FDF-890E-BD154797A32A}" type="datetimeFigureOut">
              <a:rPr lang="zh-CN" altLang="en-US" smtClean="0"/>
              <a:pPr/>
              <a:t>2021/10/2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B1EE7-FC48-4A0A-9AB3-44D036BDD2A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781" y="-359212"/>
            <a:ext cx="940158" cy="10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8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B14F2B-4AF5-4FDF-890E-BD154797A32A}" type="datetimeFigureOut">
              <a:rPr lang="zh-CN" altLang="en-US" smtClean="0"/>
              <a:pPr/>
              <a:t>2021/10/2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B1EE7-FC48-4A0A-9AB3-44D036BDD2A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781" y="-359212"/>
            <a:ext cx="940158" cy="10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8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B14F2B-4AF5-4FDF-890E-BD154797A32A}" type="datetimeFigureOut">
              <a:rPr lang="zh-CN" altLang="en-US" smtClean="0"/>
              <a:pPr/>
              <a:t>2021/10/2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B1EE7-FC48-4A0A-9AB3-44D036BDD2A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781" y="-359212"/>
            <a:ext cx="940158" cy="10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0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B14F2B-4AF5-4FDF-890E-BD154797A32A}" type="datetimeFigureOut">
              <a:rPr lang="zh-CN" altLang="en-US" smtClean="0"/>
              <a:pPr/>
              <a:t>2021/10/2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B1EE7-FC48-4A0A-9AB3-44D036BDD2A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781" y="-359212"/>
            <a:ext cx="940158" cy="10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8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0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547BA2B-63BA-42C2-9CC8-00F7F6F48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714" r:id="rId8"/>
    <p:sldLayoutId id="2147483711" r:id="rId9"/>
    <p:sldLayoutId id="2147483709" r:id="rId10"/>
    <p:sldLayoutId id="2147483704" r:id="rId11"/>
    <p:sldLayoutId id="2147483703" r:id="rId12"/>
    <p:sldLayoutId id="2147483702" r:id="rId13"/>
    <p:sldLayoutId id="2147483701" r:id="rId14"/>
    <p:sldLayoutId id="2147483699" r:id="rId15"/>
    <p:sldLayoutId id="2147483697" r:id="rId16"/>
    <p:sldLayoutId id="2147483696" r:id="rId17"/>
    <p:sldLayoutId id="2147483687" r:id="rId18"/>
    <p:sldLayoutId id="2147483686" r:id="rId19"/>
    <p:sldLayoutId id="2147483685" r:id="rId20"/>
    <p:sldLayoutId id="2147483684" r:id="rId21"/>
    <p:sldLayoutId id="2147483683" r:id="rId22"/>
    <p:sldLayoutId id="2147483710" r:id="rId23"/>
    <p:sldLayoutId id="2147483700" r:id="rId24"/>
    <p:sldLayoutId id="2147483698" r:id="rId25"/>
    <p:sldLayoutId id="2147483695" r:id="rId26"/>
    <p:sldLayoutId id="2147483682" r:id="rId27"/>
    <p:sldLayoutId id="2147483713" r:id="rId28"/>
    <p:sldLayoutId id="2147483712" r:id="rId29"/>
    <p:sldLayoutId id="2147483708" r:id="rId30"/>
    <p:sldLayoutId id="2147483707" r:id="rId31"/>
    <p:sldLayoutId id="2147483706" r:id="rId32"/>
    <p:sldLayoutId id="2147483705" r:id="rId3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2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F0725-D691-4521-8979-85880AD724F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F6AB1-960E-4E7B-B51B-E3D542C9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8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72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19.xml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12" Type="http://schemas.openxmlformats.org/officeDocument/2006/relationships/slide" Target="slide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11" Type="http://schemas.openxmlformats.org/officeDocument/2006/relationships/slide" Target="slide17.xml"/><Relationship Id="rId5" Type="http://schemas.openxmlformats.org/officeDocument/2006/relationships/image" Target="../media/image22.png"/><Relationship Id="rId15" Type="http://schemas.openxmlformats.org/officeDocument/2006/relationships/slide" Target="slide20.xml"/><Relationship Id="rId10" Type="http://schemas.openxmlformats.org/officeDocument/2006/relationships/slide" Target="slide16.xml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5.xml"/><Relationship Id="rId6" Type="http://schemas.openxmlformats.org/officeDocument/2006/relationships/slide" Target="slide15.xml"/><Relationship Id="rId5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png"/><Relationship Id="rId5" Type="http://schemas.openxmlformats.org/officeDocument/2006/relationships/slide" Target="slide15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5.xml"/><Relationship Id="rId6" Type="http://schemas.openxmlformats.org/officeDocument/2006/relationships/slide" Target="slide15.xml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png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4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3" Type="http://schemas.openxmlformats.org/officeDocument/2006/relationships/audio" Target="../media/audio5.wav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36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2.png"/><Relationship Id="rId3" Type="http://schemas.openxmlformats.org/officeDocument/2006/relationships/audio" Target="../media/audio5.wav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36.png"/><Relationship Id="rId14" Type="http://schemas.openxmlformats.org/officeDocument/2006/relationships/slide" Target="slide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hyperlink" Target="http://images.google.com.vn/imgres?imgurl=http://www.quangninh.gov.vn/Data/images/QT_so_vhttdl/thang%2011/co%20vua%20-%20c%20o%20tuong.JPG&amp;imgrefurl=http://www.quangninh.gov.vn/So-VHTTDL/hoat_dong_the_thao/002849.aspx&amp;usg=__AWAzDLqBzi7QhG2z-ClTAHY3Ues=&amp;h=369&amp;w=506&amp;sz=94&amp;hl=vi&amp;start=55&amp;um=1&amp;tbnid=gm4SxvLS7TqOQM:&amp;tbnh=96&amp;tbnw=131&amp;prev=/images?q=co+vua+thieu+nhi&amp;ndsp=20&amp;hl=vi&amp;sa=N&amp;start=40&amp;um=1" TargetMode="Externa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Nội quy lớp học - Học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Nội quy lớp học - Học Điện Tử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Nội quy lớp học - Học Điện Tử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Nội quy lớp học - Học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0"/>
            <a:ext cx="10744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206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52400" y="221903"/>
            <a:ext cx="9144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1.Giới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732482"/>
              </p:ext>
            </p:extLst>
          </p:nvPr>
        </p:nvGraphicFramePr>
        <p:xfrm>
          <a:off x="-228600" y="2743200"/>
          <a:ext cx="4343400" cy="387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Chart" r:id="rId3" imgW="2743200" imgH="3314814" progId="MSGraph.Chart.8">
                  <p:embed followColorScheme="full"/>
                </p:oleObj>
              </mc:Choice>
              <mc:Fallback>
                <p:oleObj name="Chart" r:id="rId3" imgW="2743200" imgH="3314814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2743200"/>
                        <a:ext cx="4343400" cy="387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12"/>
          <p:cNvSpPr txBox="1">
            <a:spLocks noChangeArrowheads="1"/>
          </p:cNvSpPr>
          <p:nvPr/>
        </p:nvSpPr>
        <p:spPr bwMode="auto">
          <a:xfrm>
            <a:off x="228600" y="24987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</a:p>
        </p:txBody>
      </p:sp>
      <p:sp>
        <p:nvSpPr>
          <p:cNvPr id="9225" name="Text Box 13"/>
          <p:cNvSpPr txBox="1">
            <a:spLocks noChangeArrowheads="1"/>
          </p:cNvSpPr>
          <p:nvPr/>
        </p:nvSpPr>
        <p:spPr bwMode="auto">
          <a:xfrm>
            <a:off x="3810000" y="56991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Text Box 14"/>
          <p:cNvSpPr txBox="1">
            <a:spLocks noChangeArrowheads="1"/>
          </p:cNvSpPr>
          <p:nvPr/>
        </p:nvSpPr>
        <p:spPr bwMode="auto">
          <a:xfrm>
            <a:off x="533400" y="3565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9227" name="Text Box 15"/>
          <p:cNvSpPr txBox="1">
            <a:spLocks noChangeArrowheads="1"/>
          </p:cNvSpPr>
          <p:nvPr/>
        </p:nvSpPr>
        <p:spPr bwMode="auto">
          <a:xfrm>
            <a:off x="1371600" y="3336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2200</a:t>
            </a:r>
          </a:p>
        </p:txBody>
      </p:sp>
      <p:sp>
        <p:nvSpPr>
          <p:cNvPr id="9228" name="Text Box 16"/>
          <p:cNvSpPr txBox="1">
            <a:spLocks noChangeArrowheads="1"/>
          </p:cNvSpPr>
          <p:nvPr/>
        </p:nvSpPr>
        <p:spPr bwMode="auto">
          <a:xfrm>
            <a:off x="2133600" y="3946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1600</a:t>
            </a:r>
          </a:p>
        </p:txBody>
      </p:sp>
      <p:sp>
        <p:nvSpPr>
          <p:cNvPr id="9229" name="Text Box 17"/>
          <p:cNvSpPr txBox="1">
            <a:spLocks noChangeArrowheads="1"/>
          </p:cNvSpPr>
          <p:nvPr/>
        </p:nvSpPr>
        <p:spPr bwMode="auto">
          <a:xfrm>
            <a:off x="2971800" y="2955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2750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-58994" y="902871"/>
            <a:ext cx="95667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134420" y="2016321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32" name="TextBox 11"/>
          <p:cNvSpPr txBox="1">
            <a:spLocks noChangeArrowheads="1"/>
          </p:cNvSpPr>
          <p:nvPr/>
        </p:nvSpPr>
        <p:spPr bwMode="auto">
          <a:xfrm>
            <a:off x="4838700" y="2473521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4488" name="Text Box 40"/>
          <p:cNvSpPr txBox="1">
            <a:spLocks noChangeArrowheads="1"/>
          </p:cNvSpPr>
          <p:nvPr/>
        </p:nvSpPr>
        <p:spPr bwMode="auto">
          <a:xfrm>
            <a:off x="4572000" y="2971800"/>
            <a:ext cx="441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 4 thôn diệt được bao nhiêu con chuột?</a:t>
            </a:r>
          </a:p>
        </p:txBody>
      </p:sp>
      <p:sp>
        <p:nvSpPr>
          <p:cNvPr id="104489" name="Text Box 41"/>
          <p:cNvSpPr txBox="1">
            <a:spLocks noChangeArrowheads="1"/>
          </p:cNvSpPr>
          <p:nvPr/>
        </p:nvSpPr>
        <p:spPr bwMode="auto">
          <a:xfrm>
            <a:off x="4343400" y="3962400"/>
            <a:ext cx="464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4267200" y="4634557"/>
            <a:ext cx="4800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+ 2200 + 1600 + 2750 = 8550(con)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88" grpId="0"/>
      <p:bldP spid="104488" grpId="1"/>
      <p:bldP spid="104489" grpId="0"/>
      <p:bldP spid="358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056" y="228600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789386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304800" y="194329"/>
            <a:ext cx="858356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06523" name="Object 27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059201628"/>
              </p:ext>
            </p:extLst>
          </p:nvPr>
        </p:nvGraphicFramePr>
        <p:xfrm>
          <a:off x="-228600" y="2278817"/>
          <a:ext cx="5105400" cy="4883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" name="Chart" r:id="rId3" imgW="6096000" imgH="2219325" progId="MSGraph.Chart.8">
                  <p:embed followColorScheme="full"/>
                </p:oleObj>
              </mc:Choice>
              <mc:Fallback>
                <p:oleObj name="Chart" r:id="rId3" imgW="6096000" imgH="2219325" progId="MSGraph.Chart.8">
                  <p:embed followColorScheme="full"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2278817"/>
                        <a:ext cx="5105400" cy="4883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9" name="Text Box 23"/>
          <p:cNvSpPr txBox="1">
            <a:spLocks noChangeArrowheads="1"/>
          </p:cNvSpPr>
          <p:nvPr/>
        </p:nvSpPr>
        <p:spPr bwMode="auto">
          <a:xfrm>
            <a:off x="565944" y="3008376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35</a:t>
            </a:r>
          </a:p>
        </p:txBody>
      </p:sp>
      <p:sp>
        <p:nvSpPr>
          <p:cNvPr id="106520" name="Text Box 24"/>
          <p:cNvSpPr txBox="1">
            <a:spLocks noChangeArrowheads="1"/>
          </p:cNvSpPr>
          <p:nvPr/>
        </p:nvSpPr>
        <p:spPr bwMode="auto">
          <a:xfrm>
            <a:off x="2017530" y="2257164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45</a:t>
            </a:r>
          </a:p>
        </p:txBody>
      </p:sp>
      <p:sp>
        <p:nvSpPr>
          <p:cNvPr id="106521" name="Text Box 25"/>
          <p:cNvSpPr txBox="1">
            <a:spLocks noChangeArrowheads="1"/>
          </p:cNvSpPr>
          <p:nvPr/>
        </p:nvSpPr>
        <p:spPr bwMode="auto">
          <a:xfrm>
            <a:off x="2742708" y="256797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40</a:t>
            </a:r>
          </a:p>
        </p:txBody>
      </p:sp>
      <p:sp>
        <p:nvSpPr>
          <p:cNvPr id="106522" name="Text Box 26"/>
          <p:cNvSpPr txBox="1">
            <a:spLocks noChangeArrowheads="1"/>
          </p:cNvSpPr>
          <p:nvPr/>
        </p:nvSpPr>
        <p:spPr bwMode="auto">
          <a:xfrm rot="10626626" flipV="1">
            <a:off x="3440137" y="390127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23</a:t>
            </a:r>
          </a:p>
        </p:txBody>
      </p:sp>
      <p:sp>
        <p:nvSpPr>
          <p:cNvPr id="106524" name="Text Box 28"/>
          <p:cNvSpPr txBox="1">
            <a:spLocks noChangeArrowheads="1"/>
          </p:cNvSpPr>
          <p:nvPr/>
        </p:nvSpPr>
        <p:spPr bwMode="auto">
          <a:xfrm>
            <a:off x="1301004" y="3465576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28</a:t>
            </a:r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39624" y="2292759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0000FF"/>
                </a:solidFill>
              </a:rPr>
              <a:t>cây</a:t>
            </a:r>
            <a:endParaRPr lang="en-US" altLang="en-US" sz="2000" b="1" dirty="0">
              <a:solidFill>
                <a:srgbClr val="0000FF"/>
              </a:solidFill>
            </a:endParaRPr>
          </a:p>
        </p:txBody>
      </p:sp>
      <p:sp>
        <p:nvSpPr>
          <p:cNvPr id="106527" name="Text Box 31"/>
          <p:cNvSpPr txBox="1">
            <a:spLocks noChangeArrowheads="1"/>
          </p:cNvSpPr>
          <p:nvPr/>
        </p:nvSpPr>
        <p:spPr bwMode="auto">
          <a:xfrm>
            <a:off x="4381500" y="6343622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0000FF"/>
                </a:solidFill>
              </a:rPr>
              <a:t>Lớp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61452" y="1212436"/>
            <a:ext cx="3733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                               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57252" y="4661688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86748" y="201174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78670" y="2043303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48400" y="4744134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6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6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6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6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06523" grpId="0"/>
      <p:bldP spid="106519" grpId="0"/>
      <p:bldP spid="106520" grpId="0"/>
      <p:bldP spid="106521" grpId="0"/>
      <p:bldP spid="106522" grpId="0"/>
      <p:bldP spid="106524" grpId="0"/>
      <p:bldP spid="106526" grpId="0"/>
      <p:bldP spid="106527" grpId="0"/>
      <p:bldP spid="106511" grpId="0"/>
      <p:bldP spid="2" grpId="0"/>
      <p:bldP spid="23" grpId="0"/>
      <p:bldP spid="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324172" y="2364227"/>
            <a:ext cx="1699475" cy="2184319"/>
            <a:chOff x="473051" y="4548249"/>
            <a:chExt cx="1634866" cy="1630483"/>
          </a:xfrm>
        </p:grpSpPr>
        <p:pic>
          <p:nvPicPr>
            <p:cNvPr id="1028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Resultado de imagen para marciano  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ángulo redondeado 4">
            <a:hlinkClick r:id="" action="ppaction://noaction"/>
          </p:cNvPr>
          <p:cNvSpPr/>
          <p:nvPr/>
        </p:nvSpPr>
        <p:spPr>
          <a:xfrm>
            <a:off x="5376229" y="2732605"/>
            <a:ext cx="2110421" cy="10796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Bắt đầu</a:t>
            </a:r>
            <a:endParaRPr kumimoji="0" lang="es-CL" sz="40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LANETA 3" descr="Resultado de imagen para PLANETA 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45" y="1085850"/>
            <a:ext cx="1275255" cy="127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5378" y="1082828"/>
            <a:ext cx="6163224" cy="1084912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GIẢI CỨU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NGƯỜI NGOÀI HÀNH TINH</a:t>
            </a:r>
            <a:endParaRPr kumimoji="0" lang="en-US" sz="3300" b="1" i="0" u="none" strike="noStrike" kern="1200" cap="none" spc="0" normalizeH="0" baseline="0" noProof="0" dirty="0">
              <a:ln w="6600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Calibr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51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990600" y="1412986"/>
            <a:ext cx="64068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Người </a:t>
            </a:r>
            <a:r>
              <a:rPr kumimoji="0" lang="vi-VN" sz="3600" b="1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bạn </a:t>
            </a:r>
            <a:r>
              <a:rPr kumimoji="0" lang="en-US" sz="3600" b="1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Mina </a:t>
            </a:r>
            <a:r>
              <a:rPr kumimoji="0" lang="vi-VN" sz="3600" b="1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ở </a:t>
            </a:r>
            <a:r>
              <a:rPr kumimoji="0" lang="vi-V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hành tinh xa xôi đã đi lạc đến Trái Đất. 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Hãy </a:t>
            </a:r>
            <a:r>
              <a:rPr kumimoji="0" lang="vi-VN" sz="3600" b="1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cùng </a:t>
            </a:r>
            <a:r>
              <a:rPr kumimoji="0" lang="en-US" sz="3600" b="1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Mina </a:t>
            </a:r>
            <a:r>
              <a:rPr kumimoji="0" lang="vi-VN" sz="3600" b="1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đi </a:t>
            </a:r>
            <a:r>
              <a:rPr kumimoji="0" lang="vi-V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qua các hành tinh và trả lời các câu hỏi để đưa cậu ấy về nhà nhé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!</a:t>
            </a:r>
            <a:endParaRPr kumimoji="0" lang="es-CL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Picture 2" descr="Resultado de imagen para marciano 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12" y="4129269"/>
            <a:ext cx="1000195" cy="179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>
            <a:hlinkClick r:id="" action="ppaction://noaction"/>
          </p:cNvPr>
          <p:cNvSpPr/>
          <p:nvPr/>
        </p:nvSpPr>
        <p:spPr>
          <a:xfrm>
            <a:off x="6715125" y="4762500"/>
            <a:ext cx="2238375" cy="1001112"/>
          </a:xfrm>
          <a:prstGeom prst="roundRect">
            <a:avLst/>
          </a:prstGeom>
          <a:solidFill>
            <a:srgbClr val="FFFF0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 THÔI !!!</a:t>
            </a:r>
            <a:endParaRPr kumimoji="0" lang="es-CL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69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AVE"/>
          <p:cNvGrpSpPr/>
          <p:nvPr/>
        </p:nvGrpSpPr>
        <p:grpSpPr>
          <a:xfrm>
            <a:off x="1491176" y="4352011"/>
            <a:ext cx="791464" cy="1104623"/>
            <a:chOff x="473051" y="4548249"/>
            <a:chExt cx="1634866" cy="1630483"/>
          </a:xfrm>
        </p:grpSpPr>
        <p:pic>
          <p:nvPicPr>
            <p:cNvPr id="5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Resultado de imagen para marciano 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LANETA 1" descr="Resultado de imagen para PLANETA 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176" y="1586023"/>
            <a:ext cx="966082" cy="95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LANETA 2" descr="Resultado de imagen para PLANETA 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11" y="1428380"/>
            <a:ext cx="1153167" cy="115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NETA 3" descr="Resultado de imagen para PLANETA 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78" y="4083682"/>
            <a:ext cx="1275255" cy="127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LANETA 4" descr="Resultado de imagen para PLANETA 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197" y="1372760"/>
            <a:ext cx="1024333" cy="102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lipse 6">
            <a:hlinkClick r:id="rId10" action="ppaction://hlinksldjump"/>
          </p:cNvPr>
          <p:cNvSpPr/>
          <p:nvPr/>
        </p:nvSpPr>
        <p:spPr>
          <a:xfrm>
            <a:off x="1799046" y="1828801"/>
            <a:ext cx="350341" cy="483028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s-CL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2">
            <a:hlinkClick r:id="rId11" action="ppaction://hlinksldjump"/>
          </p:cNvPr>
          <p:cNvSpPr/>
          <p:nvPr/>
        </p:nvSpPr>
        <p:spPr>
          <a:xfrm>
            <a:off x="4124818" y="1830216"/>
            <a:ext cx="361364" cy="483028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s-CL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ipse 10">
            <a:hlinkClick r:id="rId12" action="ppaction://hlinksldjump"/>
          </p:cNvPr>
          <p:cNvSpPr/>
          <p:nvPr/>
        </p:nvSpPr>
        <p:spPr>
          <a:xfrm>
            <a:off x="5339465" y="4526253"/>
            <a:ext cx="373680" cy="518746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s-CL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1">
            <a:hlinkClick r:id="rId13" action="ppaction://hlinksldjump"/>
          </p:cNvPr>
          <p:cNvSpPr/>
          <p:nvPr/>
        </p:nvSpPr>
        <p:spPr>
          <a:xfrm>
            <a:off x="6781800" y="1586023"/>
            <a:ext cx="374948" cy="521113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s-CL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LANETA 4" descr="Resultado de imagen para PLANETA 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5600700"/>
            <a:ext cx="291711" cy="29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hlinkClick r:id="rId15" action="ppaction://hlinksldjump"/>
          </p:cNvPr>
          <p:cNvSpPr txBox="1"/>
          <p:nvPr/>
        </p:nvSpPr>
        <p:spPr>
          <a:xfrm>
            <a:off x="2638425" y="5456634"/>
            <a:ext cx="2038351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THÚC !</a:t>
            </a:r>
          </a:p>
        </p:txBody>
      </p:sp>
    </p:spTree>
    <p:extLst>
      <p:ext uri="{BB962C8B-B14F-4D97-AF65-F5344CB8AC3E}">
        <p14:creationId xmlns:p14="http://schemas.microsoft.com/office/powerpoint/2010/main" val="39456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44444E-6 L 0.00195 -0.350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9 -0.48588 L 0.06719 -0.48565 C 0.07747 -0.48542 0.08789 -0.48519 0.09818 -0.48403 C 0.10039 -0.4838 0.10247 -0.48287 0.10469 -0.48218 C 0.10612 -0.48172 0.10742 -0.48033 0.10885 -0.48033 L 0.23854 -0.47825 C 0.24102 -0.47894 0.24987 -0.48102 0.25247 -0.48218 C 0.25365 -0.48264 0.25456 -0.4838 0.25573 -0.48403 C 0.2582 -0.4845 0.26068 -0.48403 0.26328 -0.48403 " pathEditMode="relative" rAng="0" ptsTypes="AAAAAAA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22 -0.44977 L 0.39622 -0.44954 C 0.39753 -0.44491 0.39896 -0.43959 0.40039 -0.43473 C 0.40104 -0.43264 0.40195 -0.43102 0.4026 -0.42894 C 0.40313 -0.42709 0.40313 -0.425 0.40365 -0.42315 C 0.40495 -0.41922 0.40651 -0.41551 0.40794 -0.41181 L 0.41003 -0.40602 C 0.41276 -0.39167 0.40911 -0.4095 0.41328 -0.39468 C 0.4138 -0.39283 0.4138 -0.39075 0.41432 -0.38889 C 0.41563 -0.38496 0.41719 -0.38125 0.41862 -0.37755 L 0.4207 -0.37176 L 0.42292 -0.36598 C 0.42539 -0.35278 0.42214 -0.36922 0.42617 -0.35278 C 0.42656 -0.35093 0.42669 -0.34885 0.42721 -0.347 C 0.42995 -0.33542 0.42839 -0.34329 0.43151 -0.3338 C 0.43229 -0.33125 0.43281 -0.32848 0.43359 -0.32616 C 0.43359 -0.32593 0.43893 -0.31181 0.43997 -0.30903 L 0.44219 -0.30325 C 0.44258 -0.30139 0.44271 -0.29931 0.44323 -0.29746 C 0.44453 -0.29352 0.44753 -0.28612 0.44753 -0.28588 C 0.44935 -0.27593 0.44792 -0.28195 0.45286 -0.26899 L 0.45495 -0.2632 L 0.45716 -0.25741 C 0.45964 -0.24399 0.45612 -0.26042 0.46146 -0.24607 C 0.46458 -0.23774 0.45898 -0.2382 0.4668 -0.22894 L 0.47005 -0.225 " pathEditMode="relative" rAng="0" ptsTypes="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5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38 -0.13149 L 0.60938 -0.13125 C 0.61927 -0.15973 0.61016 -0.13658 0.61901 -0.1544 C 0.62018 -0.15695 0.62096 -0.15996 0.62214 -0.16204 C 0.62305 -0.16366 0.62448 -0.16436 0.62539 -0.16598 C 0.6293 -0.17269 0.62773 -0.17269 0.63073 -0.17917 C 0.63164 -0.18125 0.63294 -0.18287 0.63398 -0.18496 C 0.63516 -0.18727 0.63607 -0.19005 0.63711 -0.1926 C 0.63789 -0.19445 0.63841 -0.19653 0.63932 -0.19838 C 0.64128 -0.20232 0.64362 -0.20602 0.6457 -0.20973 L 0.64896 -0.21551 C 0.65 -0.22107 0.64987 -0.222 0.65221 -0.22686 C 0.65313 -0.22894 0.65443 -0.23056 0.65534 -0.23264 C 0.65625 -0.23426 0.65664 -0.23658 0.65755 -0.2382 C 0.66003 -0.24352 0.66185 -0.24561 0.66497 -0.24977 C 0.66758 -0.25672 0.66914 -0.26158 0.67357 -0.2669 L 0.67995 -0.27454 C 0.68503 -0.28635 0.6819 -0.27987 0.68958 -0.29352 C 0.69076 -0.29537 0.69219 -0.29676 0.69284 -0.29931 C 0.69688 -0.31343 0.69284 -0.30093 0.69818 -0.3125 C 0.70273 -0.32223 0.69766 -0.31505 0.70352 -0.32223 C 0.70625 -0.33658 0.70234 -0.31945 0.70781 -0.33172 C 0.70859 -0.33334 0.70833 -0.33565 0.70885 -0.33727 C 0.70977 -0.33959 0.7112 -0.34098 0.71211 -0.34306 C 0.71289 -0.34491 0.71341 -0.347 0.71432 -0.34885 C 0.71523 -0.35093 0.71654 -0.35255 0.71745 -0.35463 C 0.71836 -0.35625 0.71875 -0.35857 0.71966 -0.36019 C 0.72057 -0.36227 0.72188 -0.36389 0.72279 -0.36598 C 0.7237 -0.36783 0.72409 -0.37014 0.725 -0.37176 C 0.72591 -0.37338 0.72708 -0.37431 0.72826 -0.37547 C 0.72852 -0.37732 0.72852 -0.37963 0.7293 -0.38125 C 0.73281 -0.38912 0.73242 -0.38172 0.73242 -0.38681 " pathEditMode="relative" rAng="0" ptsTypes="AAAAAAAAAAAAAAAAAAAAAAAAAAAAAA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n para ovni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4"/>
          <a:stretch/>
        </p:blipFill>
        <p:spPr bwMode="auto">
          <a:xfrm>
            <a:off x="4707995" y="2983232"/>
            <a:ext cx="2650476" cy="23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ENO"/>
          <p:cNvSpPr/>
          <p:nvPr/>
        </p:nvSpPr>
        <p:spPr>
          <a:xfrm>
            <a:off x="2248321" y="1295400"/>
            <a:ext cx="1066659" cy="2743200"/>
          </a:xfrm>
          <a:prstGeom prst="roundRect">
            <a:avLst/>
          </a:prstGeom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prstClr val="white"/>
                </a:solidFill>
                <a:latin typeface="Calibri"/>
              </a:rPr>
              <a:t>4B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>
                <a:solidFill>
                  <a:prstClr val="white"/>
                </a:solidFill>
                <a:latin typeface="Calibri"/>
              </a:rPr>
              <a:t>5A</a:t>
            </a:r>
            <a:endParaRPr lang="en-US" sz="3300" b="1" dirty="0">
              <a:solidFill>
                <a:prstClr val="white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prstClr val="white"/>
                </a:solidFill>
                <a:latin typeface="Calibri"/>
              </a:rPr>
              <a:t>5C</a:t>
            </a:r>
            <a:endParaRPr kumimoji="0" lang="es-CL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MALO1"/>
          <p:cNvSpPr/>
          <p:nvPr/>
        </p:nvSpPr>
        <p:spPr>
          <a:xfrm>
            <a:off x="3646014" y="1295400"/>
            <a:ext cx="859488" cy="2697557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300" b="1" dirty="0">
                <a:solidFill>
                  <a:prstClr val="white"/>
                </a:solidFill>
                <a:latin typeface="Calibri"/>
              </a:rPr>
              <a:t>4A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300" b="1" dirty="0">
                <a:solidFill>
                  <a:prstClr val="white"/>
                </a:solidFill>
                <a:latin typeface="Calibri"/>
              </a:rPr>
              <a:t>5ª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300" b="1" dirty="0">
                <a:solidFill>
                  <a:prstClr val="white"/>
                </a:solidFill>
                <a:latin typeface="Calibri"/>
              </a:rPr>
              <a:t>5D</a:t>
            </a:r>
            <a:endParaRPr kumimoji="0" lang="es-CL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MALO2"/>
          <p:cNvSpPr/>
          <p:nvPr/>
        </p:nvSpPr>
        <p:spPr>
          <a:xfrm>
            <a:off x="4929440" y="1316192"/>
            <a:ext cx="821891" cy="27224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FF0000"/>
                </a:solidFill>
                <a:latin typeface="Calibri"/>
              </a:rPr>
              <a:t>5B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MARCIANO1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76" y="2398213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7" y="2413574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95" y="3429002"/>
            <a:ext cx="1266579" cy="227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6257925" y="1924729"/>
            <a:ext cx="2173465" cy="1570084"/>
          </a:xfrm>
          <a:prstGeom prst="wedgeEllipseCallout">
            <a:avLst>
              <a:gd name="adj1" fmla="val -33455"/>
              <a:gd name="adj2" fmla="val 6875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mừng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</p:txBody>
      </p:sp>
      <p:pic>
        <p:nvPicPr>
          <p:cNvPr id="12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327" y="2398212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261" y="2413574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15">
            <a:hlinkClick r:id="rId6" action="ppaction://hlinksldjump"/>
          </p:cNvPr>
          <p:cNvSpPr/>
          <p:nvPr/>
        </p:nvSpPr>
        <p:spPr>
          <a:xfrm>
            <a:off x="6595110" y="942975"/>
            <a:ext cx="1263015" cy="78084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NEXT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380" y="188026"/>
            <a:ext cx="765812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09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42656 0.0020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4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n para ovni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4"/>
          <a:stretch/>
        </p:blipFill>
        <p:spPr bwMode="auto">
          <a:xfrm>
            <a:off x="5444548" y="4050572"/>
            <a:ext cx="2929469" cy="259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ENO"/>
          <p:cNvSpPr/>
          <p:nvPr/>
        </p:nvSpPr>
        <p:spPr>
          <a:xfrm>
            <a:off x="5694485" y="2456114"/>
            <a:ext cx="2418665" cy="85725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 – 40- 23</a:t>
            </a:r>
          </a:p>
        </p:txBody>
      </p:sp>
      <p:sp>
        <p:nvSpPr>
          <p:cNvPr id="13" name="MALO1"/>
          <p:cNvSpPr/>
          <p:nvPr/>
        </p:nvSpPr>
        <p:spPr>
          <a:xfrm>
            <a:off x="2813345" y="2442983"/>
            <a:ext cx="2593786" cy="8572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35-28-45</a:t>
            </a:r>
            <a:endParaRPr kumimoji="0" lang="es-CL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MALO2"/>
          <p:cNvSpPr/>
          <p:nvPr/>
        </p:nvSpPr>
        <p:spPr>
          <a:xfrm>
            <a:off x="187556" y="2452559"/>
            <a:ext cx="2442306" cy="874963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35-45-40</a:t>
            </a:r>
          </a:p>
        </p:txBody>
      </p:sp>
      <p:pic>
        <p:nvPicPr>
          <p:cNvPr id="10" name="MARCIANO1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162" y="2175627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44" y="2120561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>
            <a:hlinkClick r:id="rId5" action="ppaction://hlinksldjump"/>
          </p:cNvPr>
          <p:cNvSpPr/>
          <p:nvPr/>
        </p:nvSpPr>
        <p:spPr>
          <a:xfrm>
            <a:off x="7023735" y="985539"/>
            <a:ext cx="1501140" cy="73828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NEXT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7082300" y="3276600"/>
            <a:ext cx="2061700" cy="1592671"/>
          </a:xfrm>
          <a:prstGeom prst="wedgeEllipseCallout">
            <a:avLst>
              <a:gd name="adj1" fmla="val -33455"/>
              <a:gd name="adj2" fmla="val 6875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mừng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</p:txBody>
      </p:sp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11" y="3545061"/>
            <a:ext cx="1266579" cy="227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" y="2141971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81" y="2141972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7653" y="466304"/>
            <a:ext cx="5867400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4A – 5B – 5C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339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49505 -0.0078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53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n para ovni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4"/>
          <a:stretch/>
        </p:blipFill>
        <p:spPr bwMode="auto">
          <a:xfrm>
            <a:off x="5105950" y="3371851"/>
            <a:ext cx="2763048" cy="244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06760" y="977748"/>
            <a:ext cx="7001286" cy="646331"/>
          </a:xfrm>
          <a:prstGeom prst="rect">
            <a:avLst/>
          </a:prstGeom>
          <a:solidFill>
            <a:srgbClr val="FFFF0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BUENO"/>
          <p:cNvSpPr/>
          <p:nvPr/>
        </p:nvSpPr>
        <p:spPr>
          <a:xfrm>
            <a:off x="5304145" y="2214286"/>
            <a:ext cx="806206" cy="141698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5C</a:t>
            </a:r>
            <a:endParaRPr kumimoji="0" lang="es-CL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4104985" y="2285962"/>
            <a:ext cx="883694" cy="1421505"/>
          </a:xfrm>
          <a:prstGeom prst="roundRect">
            <a:avLst/>
          </a:prstGeom>
          <a:solidFill>
            <a:srgbClr val="FFC0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5D</a:t>
            </a:r>
            <a:endParaRPr kumimoji="0" lang="es-CL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2893127" y="2285963"/>
            <a:ext cx="815613" cy="1470284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5B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4A</a:t>
            </a:r>
            <a:endParaRPr kumimoji="0" lang="es-CL" sz="3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637" y="2315461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04" y="2409178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>
            <a:hlinkClick r:id="rId6" action="ppaction://hlinksldjump"/>
          </p:cNvPr>
          <p:cNvSpPr/>
          <p:nvPr/>
        </p:nvSpPr>
        <p:spPr>
          <a:xfrm>
            <a:off x="7155738" y="857250"/>
            <a:ext cx="1407237" cy="86657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NEXT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11" y="3545061"/>
            <a:ext cx="1266579" cy="227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Callout 14"/>
          <p:cNvSpPr/>
          <p:nvPr/>
        </p:nvSpPr>
        <p:spPr>
          <a:xfrm>
            <a:off x="6629401" y="2321653"/>
            <a:ext cx="2200274" cy="1721459"/>
          </a:xfrm>
          <a:prstGeom prst="wedgeEllipseCallout">
            <a:avLst>
              <a:gd name="adj1" fmla="val -33455"/>
              <a:gd name="adj2" fmla="val 6875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mừng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</p:txBody>
      </p:sp>
      <p:pic>
        <p:nvPicPr>
          <p:cNvPr id="16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48" y="2315462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26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48255 0.0101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n para ovni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4"/>
          <a:stretch/>
        </p:blipFill>
        <p:spPr bwMode="auto">
          <a:xfrm>
            <a:off x="5147781" y="3634489"/>
            <a:ext cx="2619314" cy="232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97441" y="525521"/>
            <a:ext cx="7019924" cy="600164"/>
          </a:xfrm>
          <a:prstGeom prst="rect">
            <a:avLst/>
          </a:prstGeom>
          <a:solidFill>
            <a:srgbClr val="FFFF0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30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BUENO"/>
          <p:cNvSpPr/>
          <p:nvPr/>
        </p:nvSpPr>
        <p:spPr>
          <a:xfrm>
            <a:off x="2891791" y="2708910"/>
            <a:ext cx="815612" cy="85725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s-CL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MALO1"/>
          <p:cNvSpPr/>
          <p:nvPr/>
        </p:nvSpPr>
        <p:spPr>
          <a:xfrm>
            <a:off x="4135493" y="2657292"/>
            <a:ext cx="815612" cy="857250"/>
          </a:xfrm>
          <a:prstGeom prst="roundRect">
            <a:avLst/>
          </a:prstGeom>
          <a:solidFill>
            <a:srgbClr val="FFC0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s-CL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MALO2"/>
          <p:cNvSpPr/>
          <p:nvPr/>
        </p:nvSpPr>
        <p:spPr>
          <a:xfrm>
            <a:off x="5453881" y="2685668"/>
            <a:ext cx="815612" cy="85725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es-CL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062" y="2343151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78" y="2253993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Callout 14"/>
          <p:cNvSpPr/>
          <p:nvPr/>
        </p:nvSpPr>
        <p:spPr>
          <a:xfrm>
            <a:off x="6686551" y="2253992"/>
            <a:ext cx="2285999" cy="1839366"/>
          </a:xfrm>
          <a:prstGeom prst="wedgeEllipseCallout">
            <a:avLst>
              <a:gd name="adj1" fmla="val -33455"/>
              <a:gd name="adj2" fmla="val 6875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mừng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</p:txBody>
      </p:sp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11" y="3545061"/>
            <a:ext cx="1266579" cy="227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15">
            <a:hlinkClick r:id="rId7" action="ppaction://hlinksldjump"/>
          </p:cNvPr>
          <p:cNvSpPr/>
          <p:nvPr/>
        </p:nvSpPr>
        <p:spPr>
          <a:xfrm>
            <a:off x="7578336" y="392318"/>
            <a:ext cx="1386840" cy="86657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NEXT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55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43372 -0.0055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8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0"/>
          <p:cNvSpPr>
            <a:spLocks noChangeArrowheads="1" noChangeShapeType="1" noTextEdit="1"/>
          </p:cNvSpPr>
          <p:nvPr/>
        </p:nvSpPr>
        <p:spPr bwMode="auto">
          <a:xfrm>
            <a:off x="197208" y="1099546"/>
            <a:ext cx="3680200" cy="417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Yêu cầu cần đạt:</a:t>
            </a:r>
            <a:endParaRPr lang="en-US" sz="12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67" name="WordArt 21"/>
          <p:cNvSpPr>
            <a:spLocks noChangeArrowheads="1" noChangeShapeType="1" noTextEdit="1"/>
          </p:cNvSpPr>
          <p:nvPr/>
        </p:nvSpPr>
        <p:spPr bwMode="auto">
          <a:xfrm>
            <a:off x="1571625" y="3053953"/>
            <a:ext cx="6257925" cy="27753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7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99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269" name="Picture 5" descr="A picture containing toy, clipart, doll, vector graphics&#10;&#10;Description automatically genera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032" y="974824"/>
            <a:ext cx="1434704" cy="172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922317" y="1986925"/>
            <a:ext cx="5021283" cy="9975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dirty="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  <a:r>
              <a:rPr lang="vi-VN" b="1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về biểu đồ cột.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>
              <a:solidFill>
                <a:srgbClr val="990000"/>
              </a:solidFill>
              <a:latin typeface="Calibri Light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888340" y="3220253"/>
            <a:ext cx="7054044" cy="1721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Biết cách đọc và phân tích số liệu trên biểu đồ cột; thực hành hoàn thiện biểu đồ đơn giản.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: Rounded Corners 18"/>
          <p:cNvSpPr/>
          <p:nvPr/>
        </p:nvSpPr>
        <p:spPr>
          <a:xfrm>
            <a:off x="888340" y="5108196"/>
            <a:ext cx="6684035" cy="130051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Rèn tính thẩn thận, nghiêm túc, tích cực trong học tập.</a:t>
            </a:r>
            <a:endParaRPr lang="en-US" b="1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75105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42" y="1206361"/>
            <a:ext cx="4560494" cy="2085480"/>
          </a:xfrm>
          <a:prstGeom prst="rect">
            <a:avLst/>
          </a:prstGeom>
        </p:spPr>
      </p:pic>
      <p:pic>
        <p:nvPicPr>
          <p:cNvPr id="2050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41" y="3051139"/>
            <a:ext cx="1528721" cy="205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marciano 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343" y="3201475"/>
            <a:ext cx="1037817" cy="186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5963487" y="1126258"/>
            <a:ext cx="1699475" cy="2184319"/>
            <a:chOff x="7198843" y="1036948"/>
            <a:chExt cx="3021288" cy="2912425"/>
          </a:xfrm>
        </p:grpSpPr>
        <p:pic>
          <p:nvPicPr>
            <p:cNvPr id="6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8843" y="1036948"/>
              <a:ext cx="3021288" cy="291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MARCIANO2" descr="Resultado de imagen para marciano 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57"/>
            <a:stretch/>
          </p:blipFill>
          <p:spPr bwMode="auto">
            <a:xfrm>
              <a:off x="8229600" y="1428520"/>
              <a:ext cx="876530" cy="111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781" y="3335282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276" y="3051139"/>
            <a:ext cx="1528721" cy="205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297707" y="1126258"/>
            <a:ext cx="61527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kumimoji="0" lang="en-US" sz="3300" b="1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</a:t>
            </a:r>
            <a:r>
              <a:rPr kumimoji="0" lang="vi-VN" sz="3300" b="1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 trở về hành tinh rồi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r>
              <a:rPr kumimoji="0" lang="vi-VN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Cảm ơn các bạn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bụng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đáng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 giúp đỡ mình!</a:t>
            </a:r>
            <a:endParaRPr kumimoji="0" lang="es-CL" sz="33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52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0" name="Object 27"/>
          <p:cNvGraphicFramePr>
            <a:graphicFrameLocks noGrp="1" noChangeAspect="1"/>
          </p:cNvGraphicFramePr>
          <p:nvPr>
            <p:ph/>
          </p:nvPr>
        </p:nvGraphicFramePr>
        <p:xfrm>
          <a:off x="-228600" y="2971800"/>
          <a:ext cx="47244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9" name="Chart" r:id="rId3" imgW="6096000" imgH="2219325" progId="MSGraph.Chart.8">
                  <p:embed followColorScheme="full"/>
                </p:oleObj>
              </mc:Choice>
              <mc:Fallback>
                <p:oleObj name="Chart" r:id="rId3" imgW="6096000" imgH="2219325" progId="MSGraph.Chart.8">
                  <p:embed followColorScheme="full"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2971800"/>
                        <a:ext cx="47244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23"/>
          <p:cNvSpPr txBox="1">
            <a:spLocks noChangeArrowheads="1"/>
          </p:cNvSpPr>
          <p:nvPr/>
        </p:nvSpPr>
        <p:spPr bwMode="auto">
          <a:xfrm>
            <a:off x="533400" y="3581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35</a:t>
            </a:r>
          </a:p>
        </p:txBody>
      </p:sp>
      <p:sp>
        <p:nvSpPr>
          <p:cNvPr id="11272" name="Text Box 24"/>
          <p:cNvSpPr txBox="1">
            <a:spLocks noChangeArrowheads="1"/>
          </p:cNvSpPr>
          <p:nvPr/>
        </p:nvSpPr>
        <p:spPr bwMode="auto">
          <a:xfrm>
            <a:off x="1981200" y="2895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45</a:t>
            </a:r>
          </a:p>
        </p:txBody>
      </p:sp>
      <p:sp>
        <p:nvSpPr>
          <p:cNvPr id="11273" name="Text Box 25"/>
          <p:cNvSpPr txBox="1">
            <a:spLocks noChangeArrowheads="1"/>
          </p:cNvSpPr>
          <p:nvPr/>
        </p:nvSpPr>
        <p:spPr bwMode="auto">
          <a:xfrm>
            <a:off x="2819400" y="3200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40</a:t>
            </a:r>
          </a:p>
        </p:txBody>
      </p:sp>
      <p:sp>
        <p:nvSpPr>
          <p:cNvPr id="11274" name="Text Box 26"/>
          <p:cNvSpPr txBox="1">
            <a:spLocks noChangeArrowheads="1"/>
          </p:cNvSpPr>
          <p:nvPr/>
        </p:nvSpPr>
        <p:spPr bwMode="auto">
          <a:xfrm rot="10626626" flipV="1">
            <a:off x="3505200" y="4189413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23</a:t>
            </a:r>
          </a:p>
        </p:txBody>
      </p:sp>
      <p:sp>
        <p:nvSpPr>
          <p:cNvPr id="11275" name="Text Box 28"/>
          <p:cNvSpPr txBox="1">
            <a:spLocks noChangeArrowheads="1"/>
          </p:cNvSpPr>
          <p:nvPr/>
        </p:nvSpPr>
        <p:spPr bwMode="auto">
          <a:xfrm>
            <a:off x="1295400" y="3886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28</a:t>
            </a:r>
          </a:p>
        </p:txBody>
      </p:sp>
      <p:sp>
        <p:nvSpPr>
          <p:cNvPr id="11276" name="Text Box 30"/>
          <p:cNvSpPr txBox="1">
            <a:spLocks noChangeArrowheads="1"/>
          </p:cNvSpPr>
          <p:nvPr/>
        </p:nvSpPr>
        <p:spPr bwMode="auto">
          <a:xfrm>
            <a:off x="0" y="2971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cây</a:t>
            </a:r>
          </a:p>
        </p:txBody>
      </p:sp>
      <p:sp>
        <p:nvSpPr>
          <p:cNvPr id="11277" name="Text Box 31"/>
          <p:cNvSpPr txBox="1">
            <a:spLocks noChangeArrowheads="1"/>
          </p:cNvSpPr>
          <p:nvPr/>
        </p:nvSpPr>
        <p:spPr bwMode="auto">
          <a:xfrm>
            <a:off x="3657600" y="6461125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Lớp </a:t>
            </a:r>
          </a:p>
        </p:txBody>
      </p:sp>
      <p:sp>
        <p:nvSpPr>
          <p:cNvPr id="11278" name="Text Box 15"/>
          <p:cNvSpPr txBox="1">
            <a:spLocks noChangeArrowheads="1"/>
          </p:cNvSpPr>
          <p:nvPr/>
        </p:nvSpPr>
        <p:spPr bwMode="auto">
          <a:xfrm>
            <a:off x="0" y="2133600"/>
            <a:ext cx="373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cây của khối lớp 4                                 và khối lớp 5 đã trồng.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3962400" y="1722310"/>
            <a:ext cx="50881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2662" name="Text Box 22"/>
          <p:cNvSpPr txBox="1">
            <a:spLocks noChangeArrowheads="1"/>
          </p:cNvSpPr>
          <p:nvPr/>
        </p:nvSpPr>
        <p:spPr bwMode="auto">
          <a:xfrm>
            <a:off x="4269658" y="2861187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4303995" y="3613355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35+ 28 + 45+ 40+23 = 171(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6" grpId="0"/>
      <p:bldP spid="112646" grpId="1"/>
      <p:bldP spid="112662" grpId="0"/>
      <p:bldP spid="389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0" y="1600200"/>
            <a:ext cx="3505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120445" y="32766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2001-2002: 4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altLang="en-US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3841955" y="793997"/>
            <a:ext cx="530204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3581400" y="1981200"/>
            <a:ext cx="556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altLang="en-US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3810000" y="24225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075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430679"/>
              </p:ext>
            </p:extLst>
          </p:nvPr>
        </p:nvGraphicFramePr>
        <p:xfrm>
          <a:off x="3810000" y="2590800"/>
          <a:ext cx="53340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2" name="Chart" r:id="rId3" imgW="6096000" imgH="4076700" progId="MSGraph.Chart.8">
                  <p:embed followColorScheme="full"/>
                </p:oleObj>
              </mc:Choice>
              <mc:Fallback>
                <p:oleObj name="Chart" r:id="rId3" imgW="6096000" imgH="4076700" progId="MSGraph.Chart.8">
                  <p:embed followColorScheme="full"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590800"/>
                        <a:ext cx="5334000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4800600" y="33909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5867400" y="3886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6934200" y="24003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8001000" y="33147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5453062" y="6096000"/>
            <a:ext cx="1209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2002-2003</a:t>
            </a:r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7620000" y="609600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2004-2005</a:t>
            </a:r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7696200" y="6387272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7787640" y="5944234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7848600" y="3276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6781800" y="2369343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4686300" y="3328987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20445" y="3781574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2002-2003: 3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altLang="en-US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52400" y="4286548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2003-2004: 6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altLang="en-US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20445" y="478338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2004-2005: 4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altLang="en-US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845820" y="64555"/>
            <a:ext cx="6172200" cy="2475606"/>
          </a:xfrm>
          <a:prstGeom prst="cloud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Cloud 28"/>
          <p:cNvSpPr/>
          <p:nvPr/>
        </p:nvSpPr>
        <p:spPr>
          <a:xfrm>
            <a:off x="876300" y="94803"/>
            <a:ext cx="5867400" cy="2723672"/>
          </a:xfrm>
          <a:prstGeom prst="cloud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-97585" y="323925"/>
            <a:ext cx="6841285" cy="2118940"/>
          </a:xfrm>
          <a:prstGeom prst="cloud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Cloud 30"/>
          <p:cNvSpPr/>
          <p:nvPr/>
        </p:nvSpPr>
        <p:spPr>
          <a:xfrm>
            <a:off x="376237" y="64555"/>
            <a:ext cx="6019800" cy="2000772"/>
          </a:xfrm>
          <a:prstGeom prst="cloud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5753100" y="6004718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9" grpId="0"/>
      <p:bldP spid="107533" grpId="0"/>
      <p:bldP spid="107535" grpId="0"/>
      <p:bldP spid="107536" grpId="0"/>
      <p:bldP spid="107537" grpId="0"/>
      <p:bldP spid="107538" grpId="0"/>
      <p:bldP spid="107538" grpId="1"/>
      <p:bldP spid="2" grpId="0" animBg="1"/>
      <p:bldP spid="2" grpId="1" animBg="1"/>
      <p:bldP spid="29" grpId="0" animBg="1"/>
      <p:bldP spid="30" grpId="0" animBg="1"/>
      <p:bldP spid="30" grpId="1" animBg="1"/>
      <p:bldP spid="31" grpId="0" animBg="1"/>
      <p:bldP spid="3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9649" y="2698033"/>
            <a:ext cx="6096850" cy="4531442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964426" y="909143"/>
            <a:ext cx="4830097" cy="2794271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^.^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 flipH="1">
            <a:off x="3246120" y="3846427"/>
            <a:ext cx="162601" cy="15762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 flipH="1">
            <a:off x="3423470" y="3508135"/>
            <a:ext cx="271001" cy="21016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 flipH="1">
            <a:off x="3074670" y="4127567"/>
            <a:ext cx="162601" cy="10508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 rot="21399701">
            <a:off x="6955010" y="4060121"/>
            <a:ext cx="1945940" cy="692497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2" y="5085948"/>
            <a:ext cx="800100" cy="85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2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57150"/>
            <a:ext cx="6858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500" y="4857750"/>
            <a:ext cx="142875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00575" y="4804737"/>
            <a:ext cx="142875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43651" y="4972051"/>
            <a:ext cx="1358413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4914900"/>
            <a:ext cx="142875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7950" y="4572000"/>
            <a:ext cx="131445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71800" y="4572000"/>
            <a:ext cx="131445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8600" y="333068"/>
            <a:ext cx="88392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2003-2004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2002-2003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7550" y="4914900"/>
            <a:ext cx="514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00850" y="4972050"/>
            <a:ext cx="857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43000" y="1828800"/>
            <a:ext cx="32004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43000" y="2400300"/>
            <a:ext cx="32004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885950"/>
            <a:ext cx="29718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143500" y="2457450"/>
            <a:ext cx="28575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6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143000" y="2800350"/>
            <a:ext cx="30861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43000" y="4572000"/>
            <a:ext cx="14859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43050" y="502920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86350" y="5257801"/>
            <a:ext cx="40005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35796" y="4620399"/>
            <a:ext cx="1257300" cy="1257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29199" y="5029200"/>
            <a:ext cx="10001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71600" y="5029200"/>
            <a:ext cx="8001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13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3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13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43250" y="4972050"/>
            <a:ext cx="8001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13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3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13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29400" y="4972050"/>
            <a:ext cx="8001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13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3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13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7658100" y="5715000"/>
            <a:ext cx="3429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9888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57150"/>
            <a:ext cx="6858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500" y="4857750"/>
            <a:ext cx="142875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914900"/>
            <a:ext cx="142875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43651" y="4972051"/>
            <a:ext cx="1358413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4914900"/>
            <a:ext cx="1428750" cy="1442621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71800" y="4572000"/>
            <a:ext cx="1314450" cy="1257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57550" y="4914900"/>
            <a:ext cx="514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43000" y="1828800"/>
            <a:ext cx="32004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150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43000" y="2400300"/>
            <a:ext cx="32004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1500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885950"/>
            <a:ext cx="29718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135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143500" y="2457450"/>
            <a:ext cx="28575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105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143000" y="2800350"/>
            <a:ext cx="30861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3000" y="4572000"/>
            <a:ext cx="14859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43050" y="502920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58000" y="5200651"/>
            <a:ext cx="40005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743450" y="4572000"/>
            <a:ext cx="1257300" cy="13144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29200" y="4914900"/>
            <a:ext cx="800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57950" y="4686300"/>
            <a:ext cx="1314450" cy="13144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43700" y="5086350"/>
            <a:ext cx="9583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71600" y="4972050"/>
            <a:ext cx="97155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Sai</a:t>
            </a:r>
            <a:r>
              <a:rPr lang="en-US" sz="1350" dirty="0"/>
              <a:t>  </a:t>
            </a:r>
            <a:r>
              <a:rPr lang="en-US" sz="1350" dirty="0" err="1"/>
              <a:t>mất</a:t>
            </a:r>
            <a:r>
              <a:rPr lang="en-US" sz="1350" dirty="0"/>
              <a:t> </a:t>
            </a:r>
            <a:r>
              <a:rPr lang="en-US" sz="1350" dirty="0" err="1"/>
              <a:t>rồi</a:t>
            </a:r>
            <a:endParaRPr lang="en-US" sz="1350" dirty="0"/>
          </a:p>
        </p:txBody>
      </p:sp>
      <p:sp>
        <p:nvSpPr>
          <p:cNvPr id="23" name="Rectangle 22"/>
          <p:cNvSpPr/>
          <p:nvPr/>
        </p:nvSpPr>
        <p:spPr>
          <a:xfrm>
            <a:off x="4800600" y="4914900"/>
            <a:ext cx="97155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Sai</a:t>
            </a:r>
            <a:r>
              <a:rPr lang="en-US" sz="1350" dirty="0"/>
              <a:t>  </a:t>
            </a:r>
            <a:r>
              <a:rPr lang="en-US" sz="1350" dirty="0" err="1"/>
              <a:t>mất</a:t>
            </a:r>
            <a:r>
              <a:rPr lang="en-US" sz="1350" dirty="0"/>
              <a:t> </a:t>
            </a:r>
            <a:r>
              <a:rPr lang="en-US" sz="1350" dirty="0" err="1"/>
              <a:t>rồi</a:t>
            </a:r>
            <a:endParaRPr lang="en-US" sz="1350" dirty="0"/>
          </a:p>
        </p:txBody>
      </p:sp>
      <p:sp>
        <p:nvSpPr>
          <p:cNvPr id="25" name="Rectangle 24"/>
          <p:cNvSpPr/>
          <p:nvPr/>
        </p:nvSpPr>
        <p:spPr>
          <a:xfrm>
            <a:off x="3028950" y="4914900"/>
            <a:ext cx="97155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Sai</a:t>
            </a:r>
            <a:r>
              <a:rPr lang="en-US" sz="1350" dirty="0"/>
              <a:t>  </a:t>
            </a:r>
            <a:r>
              <a:rPr lang="en-US" sz="1350" dirty="0" err="1"/>
              <a:t>mất</a:t>
            </a:r>
            <a:r>
              <a:rPr lang="en-US" sz="1350" dirty="0"/>
              <a:t> </a:t>
            </a:r>
            <a:r>
              <a:rPr lang="en-US" sz="1350" dirty="0" err="1"/>
              <a:t>rồi</a:t>
            </a:r>
            <a:endParaRPr lang="en-US" sz="1350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7658100" y="5715000"/>
            <a:ext cx="3429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 1"/>
          <p:cNvSpPr/>
          <p:nvPr/>
        </p:nvSpPr>
        <p:spPr>
          <a:xfrm>
            <a:off x="173293" y="84011"/>
            <a:ext cx="904690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2002 – 2003,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HS.</a:t>
            </a:r>
          </a:p>
          <a:p>
            <a:pPr algn="ctr"/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  <a:endParaRPr lang="en-US" sz="3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-742949" y="3416396"/>
            <a:ext cx="7086600" cy="3105150"/>
          </a:xfrm>
          <a:prstGeom prst="cloud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280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4.81481E-6 C 0.02986 -0.02083 0.0599 -0.04144 0.06875 -0.075 C 0.0776 -0.10856 0.06979 -0.17014 0.05313 -0.20208 C 0.03646 -0.23403 0.00573 -0.25579 -0.03125 -0.26667 C -0.06823 -0.27755 -0.1191 -0.26667 -0.16875 -0.26667 C -0.2184 -0.26667 -0.29115 -0.27917 -0.32969 -0.26667 C -0.36823 -0.25417 -0.3842 -0.22292 -0.4 -0.19167 " pathEditMode="relative" ptsTypes="aaaaaaA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1" grpId="0"/>
      <p:bldP spid="22" grpId="0" animBg="1"/>
      <p:bldP spid="23" grpId="0" animBg="1"/>
      <p:bldP spid="25" grpId="0" animBg="1"/>
      <p:bldP spid="3" grpId="0" animBg="1"/>
      <p:bldP spid="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233" y="2248482"/>
            <a:ext cx="6725264" cy="4998507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371726" y="857250"/>
            <a:ext cx="6772274" cy="2927555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4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4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4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4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4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45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^.^</a:t>
            </a:r>
            <a:endParaRPr lang="en-US" sz="345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44147" y="3784805"/>
            <a:ext cx="171450" cy="1714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3229897" y="3441905"/>
            <a:ext cx="28575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2772697" y="4070555"/>
            <a:ext cx="171450" cy="1143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29700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828800" y="5417662"/>
            <a:ext cx="533400" cy="50862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14400" y="3581400"/>
            <a:ext cx="6096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4199" y="241579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2004 – 2005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HS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</a:p>
          <a:p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90500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125 HS</a:t>
            </a:r>
          </a:p>
          <a:p>
            <a:pPr marL="514350" indent="-514350">
              <a:buAutoNum type="alpha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126 HS</a:t>
            </a:r>
          </a:p>
          <a:p>
            <a:pPr marL="514350" indent="-514350">
              <a:buAutoNum type="alpha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127 HS</a:t>
            </a:r>
          </a:p>
          <a:p>
            <a:pPr marL="514350" indent="-514350">
              <a:buAutoNum type="alpha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 HS</a:t>
            </a:r>
          </a:p>
        </p:txBody>
      </p:sp>
      <p:sp>
        <p:nvSpPr>
          <p:cNvPr id="7" name="Cloud 6"/>
          <p:cNvSpPr/>
          <p:nvPr/>
        </p:nvSpPr>
        <p:spPr>
          <a:xfrm>
            <a:off x="5051323" y="1142043"/>
            <a:ext cx="4267200" cy="2209800"/>
          </a:xfrm>
          <a:prstGeom prst="cloud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7"/>
          <p:cNvSpPr/>
          <p:nvPr/>
        </p:nvSpPr>
        <p:spPr>
          <a:xfrm>
            <a:off x="5029200" y="1113771"/>
            <a:ext cx="4267200" cy="2209800"/>
          </a:xfrm>
          <a:prstGeom prst="cloud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x 4 =128 (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" y="2158256"/>
            <a:ext cx="480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2002 – 2003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 – 2005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893" y="5437327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123 HS	B. 23 HS	C.12 HS 	D. 35 HS</a:t>
            </a:r>
          </a:p>
        </p:txBody>
      </p:sp>
      <p:sp>
        <p:nvSpPr>
          <p:cNvPr id="12" name="Cloud 11"/>
          <p:cNvSpPr/>
          <p:nvPr/>
        </p:nvSpPr>
        <p:spPr>
          <a:xfrm>
            <a:off x="4224184" y="4360488"/>
            <a:ext cx="4267200" cy="2209800"/>
          </a:xfrm>
          <a:prstGeom prst="cloud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Cloud 12"/>
          <p:cNvSpPr/>
          <p:nvPr/>
        </p:nvSpPr>
        <p:spPr>
          <a:xfrm>
            <a:off x="3554976" y="4360488"/>
            <a:ext cx="5300816" cy="2209800"/>
          </a:xfrm>
          <a:prstGeom prst="cloud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 – 105 = 23 (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345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6" grpId="0" animBg="1"/>
      <p:bldP spid="6" grpId="1" animBg="1"/>
      <p:bldP spid="4" grpId="0"/>
      <p:bldP spid="5" grpId="0"/>
      <p:bldP spid="5" grpId="1"/>
      <p:bldP spid="7" grpId="0" animBg="1"/>
      <p:bldP spid="7" grpId="1" animBg="1"/>
      <p:bldP spid="8" grpId="0" animBg="1"/>
      <p:bldP spid="9" grpId="0"/>
      <p:bldP spid="10" grpId="0"/>
      <p:bldP spid="10" grpId="1"/>
      <p:bldP spid="12" grpId="0" animBg="1"/>
      <p:bldP spid="12" grpId="1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04800"/>
            <a:ext cx="3858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805569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723" y="2274838"/>
            <a:ext cx="8358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2021- 2022  </a:t>
            </a:r>
            <a:r>
              <a:rPr lang="en-US" sz="3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Thụy có 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4?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140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02006" y="609600"/>
            <a:ext cx="4320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22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1193681" y="1452898"/>
            <a:ext cx="7232105" cy="3968600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40867" h="5729399">
                <a:moveTo>
                  <a:pt x="9333939" y="5615359"/>
                </a:moveTo>
                <a:cubicBezTo>
                  <a:pt x="8360718" y="5936201"/>
                  <a:pt x="5884886" y="5479002"/>
                  <a:pt x="4425055" y="5470981"/>
                </a:cubicBezTo>
                <a:cubicBezTo>
                  <a:pt x="2965224" y="5462960"/>
                  <a:pt x="1283476" y="5938876"/>
                  <a:pt x="574950" y="5567234"/>
                </a:cubicBezTo>
                <a:cubicBezTo>
                  <a:pt x="-133576" y="5195592"/>
                  <a:pt x="203307" y="4118097"/>
                  <a:pt x="173897" y="3241129"/>
                </a:cubicBezTo>
                <a:cubicBezTo>
                  <a:pt x="144487" y="2364161"/>
                  <a:pt x="-318061" y="829465"/>
                  <a:pt x="398487" y="305423"/>
                </a:cubicBezTo>
                <a:cubicBezTo>
                  <a:pt x="1115035" y="-218619"/>
                  <a:pt x="2901056" y="88855"/>
                  <a:pt x="4473182" y="96876"/>
                </a:cubicBezTo>
                <a:cubicBezTo>
                  <a:pt x="6045308" y="104897"/>
                  <a:pt x="8866044" y="-221292"/>
                  <a:pt x="9831244" y="353550"/>
                </a:cubicBezTo>
                <a:cubicBezTo>
                  <a:pt x="10796444" y="928392"/>
                  <a:pt x="10347266" y="2668960"/>
                  <a:pt x="10264382" y="3545928"/>
                </a:cubicBezTo>
                <a:cubicBezTo>
                  <a:pt x="10181498" y="4422896"/>
                  <a:pt x="10307160" y="5294517"/>
                  <a:pt x="9333939" y="5615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  <a:latin typeface="Helvetica" panose="020B060402020203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1117601" y="1387474"/>
            <a:ext cx="7397996" cy="4111256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  <a:gd name="connsiteX0" fmla="*/ 9333939 w 10382686"/>
              <a:gd name="connsiteY0" fmla="*/ 5696181 h 5810221"/>
              <a:gd name="connsiteX1" fmla="*/ 4425055 w 10382686"/>
              <a:gd name="connsiteY1" fmla="*/ 5551803 h 5810221"/>
              <a:gd name="connsiteX2" fmla="*/ 574950 w 10382686"/>
              <a:gd name="connsiteY2" fmla="*/ 5648056 h 5810221"/>
              <a:gd name="connsiteX3" fmla="*/ 173897 w 10382686"/>
              <a:gd name="connsiteY3" fmla="*/ 3321951 h 5810221"/>
              <a:gd name="connsiteX4" fmla="*/ 398487 w 10382686"/>
              <a:gd name="connsiteY4" fmla="*/ 386245 h 5810221"/>
              <a:gd name="connsiteX5" fmla="*/ 4473182 w 10382686"/>
              <a:gd name="connsiteY5" fmla="*/ 177698 h 5810221"/>
              <a:gd name="connsiteX6" fmla="*/ 9722079 w 10382686"/>
              <a:gd name="connsiteY6" fmla="*/ 293734 h 5810221"/>
              <a:gd name="connsiteX7" fmla="*/ 10264382 w 10382686"/>
              <a:gd name="connsiteY7" fmla="*/ 3626750 h 5810221"/>
              <a:gd name="connsiteX8" fmla="*/ 9333939 w 10382686"/>
              <a:gd name="connsiteY8" fmla="*/ 5696181 h 5810221"/>
              <a:gd name="connsiteX0" fmla="*/ 9333939 w 10382686"/>
              <a:gd name="connsiteY0" fmla="*/ 5696181 h 5781561"/>
              <a:gd name="connsiteX1" fmla="*/ 4284700 w 10382686"/>
              <a:gd name="connsiteY1" fmla="*/ 5411165 h 5781561"/>
              <a:gd name="connsiteX2" fmla="*/ 574950 w 10382686"/>
              <a:gd name="connsiteY2" fmla="*/ 5648056 h 5781561"/>
              <a:gd name="connsiteX3" fmla="*/ 173897 w 10382686"/>
              <a:gd name="connsiteY3" fmla="*/ 3321951 h 5781561"/>
              <a:gd name="connsiteX4" fmla="*/ 398487 w 10382686"/>
              <a:gd name="connsiteY4" fmla="*/ 386245 h 5781561"/>
              <a:gd name="connsiteX5" fmla="*/ 4473182 w 10382686"/>
              <a:gd name="connsiteY5" fmla="*/ 177698 h 5781561"/>
              <a:gd name="connsiteX6" fmla="*/ 9722079 w 10382686"/>
              <a:gd name="connsiteY6" fmla="*/ 293734 h 5781561"/>
              <a:gd name="connsiteX7" fmla="*/ 10264382 w 10382686"/>
              <a:gd name="connsiteY7" fmla="*/ 3626750 h 5781561"/>
              <a:gd name="connsiteX8" fmla="*/ 9333939 w 10382686"/>
              <a:gd name="connsiteY8" fmla="*/ 5696181 h 578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82686" h="5781561">
                <a:moveTo>
                  <a:pt x="9333939" y="5696181"/>
                </a:moveTo>
                <a:cubicBezTo>
                  <a:pt x="8337325" y="5993583"/>
                  <a:pt x="5744531" y="5419186"/>
                  <a:pt x="4284700" y="5411165"/>
                </a:cubicBezTo>
                <a:cubicBezTo>
                  <a:pt x="2824869" y="5403144"/>
                  <a:pt x="1260084" y="5996258"/>
                  <a:pt x="574950" y="5648056"/>
                </a:cubicBezTo>
                <a:cubicBezTo>
                  <a:pt x="-110184" y="5299854"/>
                  <a:pt x="203307" y="4198919"/>
                  <a:pt x="173897" y="3321951"/>
                </a:cubicBezTo>
                <a:cubicBezTo>
                  <a:pt x="144487" y="2444983"/>
                  <a:pt x="-318061" y="910287"/>
                  <a:pt x="398487" y="386245"/>
                </a:cubicBezTo>
                <a:cubicBezTo>
                  <a:pt x="1115035" y="-137797"/>
                  <a:pt x="2919250" y="193116"/>
                  <a:pt x="4473182" y="177698"/>
                </a:cubicBezTo>
                <a:cubicBezTo>
                  <a:pt x="6027114" y="162280"/>
                  <a:pt x="8756879" y="-281108"/>
                  <a:pt x="9722079" y="293734"/>
                </a:cubicBezTo>
                <a:cubicBezTo>
                  <a:pt x="10687279" y="868576"/>
                  <a:pt x="10329072" y="2726342"/>
                  <a:pt x="10264382" y="3626750"/>
                </a:cubicBezTo>
                <a:cubicBezTo>
                  <a:pt x="10199692" y="4527158"/>
                  <a:pt x="10330553" y="5398779"/>
                  <a:pt x="9333939" y="5696181"/>
                </a:cubicBezTo>
                <a:close/>
              </a:path>
            </a:pathLst>
          </a:custGeom>
          <a:noFill/>
          <a:ln>
            <a:solidFill>
              <a:srgbClr val="9CC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  <a:latin typeface="Helvetica" panose="020B060402020203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938462" y="1401404"/>
            <a:ext cx="7597725" cy="4182020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  <a:gd name="connsiteX0" fmla="*/ 9333939 w 10382686"/>
              <a:gd name="connsiteY0" fmla="*/ 5696181 h 5810221"/>
              <a:gd name="connsiteX1" fmla="*/ 4425055 w 10382686"/>
              <a:gd name="connsiteY1" fmla="*/ 5551803 h 5810221"/>
              <a:gd name="connsiteX2" fmla="*/ 574950 w 10382686"/>
              <a:gd name="connsiteY2" fmla="*/ 5648056 h 5810221"/>
              <a:gd name="connsiteX3" fmla="*/ 173897 w 10382686"/>
              <a:gd name="connsiteY3" fmla="*/ 3321951 h 5810221"/>
              <a:gd name="connsiteX4" fmla="*/ 398487 w 10382686"/>
              <a:gd name="connsiteY4" fmla="*/ 386245 h 5810221"/>
              <a:gd name="connsiteX5" fmla="*/ 4473182 w 10382686"/>
              <a:gd name="connsiteY5" fmla="*/ 177698 h 5810221"/>
              <a:gd name="connsiteX6" fmla="*/ 9722079 w 10382686"/>
              <a:gd name="connsiteY6" fmla="*/ 293734 h 5810221"/>
              <a:gd name="connsiteX7" fmla="*/ 10264382 w 10382686"/>
              <a:gd name="connsiteY7" fmla="*/ 3626750 h 5810221"/>
              <a:gd name="connsiteX8" fmla="*/ 9333939 w 10382686"/>
              <a:gd name="connsiteY8" fmla="*/ 5696181 h 5810221"/>
              <a:gd name="connsiteX0" fmla="*/ 9333939 w 10382686"/>
              <a:gd name="connsiteY0" fmla="*/ 5696181 h 5781561"/>
              <a:gd name="connsiteX1" fmla="*/ 4284700 w 10382686"/>
              <a:gd name="connsiteY1" fmla="*/ 5411165 h 5781561"/>
              <a:gd name="connsiteX2" fmla="*/ 574950 w 10382686"/>
              <a:gd name="connsiteY2" fmla="*/ 5648056 h 5781561"/>
              <a:gd name="connsiteX3" fmla="*/ 173897 w 10382686"/>
              <a:gd name="connsiteY3" fmla="*/ 3321951 h 5781561"/>
              <a:gd name="connsiteX4" fmla="*/ 398487 w 10382686"/>
              <a:gd name="connsiteY4" fmla="*/ 386245 h 5781561"/>
              <a:gd name="connsiteX5" fmla="*/ 4473182 w 10382686"/>
              <a:gd name="connsiteY5" fmla="*/ 177698 h 5781561"/>
              <a:gd name="connsiteX6" fmla="*/ 9722079 w 10382686"/>
              <a:gd name="connsiteY6" fmla="*/ 293734 h 5781561"/>
              <a:gd name="connsiteX7" fmla="*/ 10264382 w 10382686"/>
              <a:gd name="connsiteY7" fmla="*/ 3626750 h 5781561"/>
              <a:gd name="connsiteX8" fmla="*/ 9333939 w 10382686"/>
              <a:gd name="connsiteY8" fmla="*/ 5696181 h 5781561"/>
              <a:gd name="connsiteX0" fmla="*/ 9281946 w 10330693"/>
              <a:gd name="connsiteY0" fmla="*/ 5696181 h 5781561"/>
              <a:gd name="connsiteX1" fmla="*/ 4232707 w 10330693"/>
              <a:gd name="connsiteY1" fmla="*/ 5411165 h 5781561"/>
              <a:gd name="connsiteX2" fmla="*/ 522957 w 10330693"/>
              <a:gd name="connsiteY2" fmla="*/ 5648056 h 5781561"/>
              <a:gd name="connsiteX3" fmla="*/ 243114 w 10330693"/>
              <a:gd name="connsiteY3" fmla="*/ 3290698 h 5781561"/>
              <a:gd name="connsiteX4" fmla="*/ 346494 w 10330693"/>
              <a:gd name="connsiteY4" fmla="*/ 386245 h 5781561"/>
              <a:gd name="connsiteX5" fmla="*/ 4421189 w 10330693"/>
              <a:gd name="connsiteY5" fmla="*/ 177698 h 5781561"/>
              <a:gd name="connsiteX6" fmla="*/ 9670086 w 10330693"/>
              <a:gd name="connsiteY6" fmla="*/ 293734 h 5781561"/>
              <a:gd name="connsiteX7" fmla="*/ 10212389 w 10330693"/>
              <a:gd name="connsiteY7" fmla="*/ 3626750 h 5781561"/>
              <a:gd name="connsiteX8" fmla="*/ 9281946 w 10330693"/>
              <a:gd name="connsiteY8" fmla="*/ 5696181 h 5781561"/>
              <a:gd name="connsiteX0" fmla="*/ 9281946 w 10330693"/>
              <a:gd name="connsiteY0" fmla="*/ 5696181 h 5766746"/>
              <a:gd name="connsiteX1" fmla="*/ 3626658 w 10330693"/>
              <a:gd name="connsiteY1" fmla="*/ 5317407 h 5766746"/>
              <a:gd name="connsiteX2" fmla="*/ 522957 w 10330693"/>
              <a:gd name="connsiteY2" fmla="*/ 5648056 h 5766746"/>
              <a:gd name="connsiteX3" fmla="*/ 243114 w 10330693"/>
              <a:gd name="connsiteY3" fmla="*/ 3290698 h 5766746"/>
              <a:gd name="connsiteX4" fmla="*/ 346494 w 10330693"/>
              <a:gd name="connsiteY4" fmla="*/ 386245 h 5766746"/>
              <a:gd name="connsiteX5" fmla="*/ 4421189 w 10330693"/>
              <a:gd name="connsiteY5" fmla="*/ 177698 h 5766746"/>
              <a:gd name="connsiteX6" fmla="*/ 9670086 w 10330693"/>
              <a:gd name="connsiteY6" fmla="*/ 293734 h 5766746"/>
              <a:gd name="connsiteX7" fmla="*/ 10212389 w 10330693"/>
              <a:gd name="connsiteY7" fmla="*/ 3626750 h 5766746"/>
              <a:gd name="connsiteX8" fmla="*/ 9281946 w 10330693"/>
              <a:gd name="connsiteY8" fmla="*/ 5696181 h 5766746"/>
              <a:gd name="connsiteX0" fmla="*/ 9281946 w 10211852"/>
              <a:gd name="connsiteY0" fmla="*/ 5692783 h 5766172"/>
              <a:gd name="connsiteX1" fmla="*/ 3626658 w 10211852"/>
              <a:gd name="connsiteY1" fmla="*/ 5314009 h 5766172"/>
              <a:gd name="connsiteX2" fmla="*/ 522957 w 10211852"/>
              <a:gd name="connsiteY2" fmla="*/ 5644658 h 5766172"/>
              <a:gd name="connsiteX3" fmla="*/ 243114 w 10211852"/>
              <a:gd name="connsiteY3" fmla="*/ 3287300 h 5766172"/>
              <a:gd name="connsiteX4" fmla="*/ 346494 w 10211852"/>
              <a:gd name="connsiteY4" fmla="*/ 382847 h 5766172"/>
              <a:gd name="connsiteX5" fmla="*/ 4421189 w 10211852"/>
              <a:gd name="connsiteY5" fmla="*/ 174300 h 5766172"/>
              <a:gd name="connsiteX6" fmla="*/ 9670086 w 10211852"/>
              <a:gd name="connsiteY6" fmla="*/ 290336 h 5766172"/>
              <a:gd name="connsiteX7" fmla="*/ 10000272 w 10211852"/>
              <a:gd name="connsiteY7" fmla="*/ 3576473 h 5766172"/>
              <a:gd name="connsiteX8" fmla="*/ 9281946 w 10211852"/>
              <a:gd name="connsiteY8" fmla="*/ 5692783 h 5766172"/>
              <a:gd name="connsiteX0" fmla="*/ 9281946 w 10193103"/>
              <a:gd name="connsiteY0" fmla="*/ 5834146 h 5907535"/>
              <a:gd name="connsiteX1" fmla="*/ 3626658 w 10193103"/>
              <a:gd name="connsiteY1" fmla="*/ 5455372 h 5907535"/>
              <a:gd name="connsiteX2" fmla="*/ 522957 w 10193103"/>
              <a:gd name="connsiteY2" fmla="*/ 5786021 h 5907535"/>
              <a:gd name="connsiteX3" fmla="*/ 243114 w 10193103"/>
              <a:gd name="connsiteY3" fmla="*/ 3428663 h 5907535"/>
              <a:gd name="connsiteX4" fmla="*/ 346494 w 10193103"/>
              <a:gd name="connsiteY4" fmla="*/ 524210 h 5907535"/>
              <a:gd name="connsiteX5" fmla="*/ 4421189 w 10193103"/>
              <a:gd name="connsiteY5" fmla="*/ 315663 h 5907535"/>
              <a:gd name="connsiteX6" fmla="*/ 9639783 w 10193103"/>
              <a:gd name="connsiteY6" fmla="*/ 244181 h 5907535"/>
              <a:gd name="connsiteX7" fmla="*/ 10000272 w 10193103"/>
              <a:gd name="connsiteY7" fmla="*/ 3717836 h 5907535"/>
              <a:gd name="connsiteX8" fmla="*/ 9281946 w 10193103"/>
              <a:gd name="connsiteY8" fmla="*/ 5834146 h 5907535"/>
              <a:gd name="connsiteX0" fmla="*/ 9428829 w 10339986"/>
              <a:gd name="connsiteY0" fmla="*/ 5834146 h 5907535"/>
              <a:gd name="connsiteX1" fmla="*/ 3773541 w 10339986"/>
              <a:gd name="connsiteY1" fmla="*/ 5455372 h 5907535"/>
              <a:gd name="connsiteX2" fmla="*/ 669840 w 10339986"/>
              <a:gd name="connsiteY2" fmla="*/ 5786021 h 5907535"/>
              <a:gd name="connsiteX3" fmla="*/ 389997 w 10339986"/>
              <a:gd name="connsiteY3" fmla="*/ 3428663 h 5907535"/>
              <a:gd name="connsiteX4" fmla="*/ 493377 w 10339986"/>
              <a:gd name="connsiteY4" fmla="*/ 524210 h 5907535"/>
              <a:gd name="connsiteX5" fmla="*/ 4568072 w 10339986"/>
              <a:gd name="connsiteY5" fmla="*/ 315663 h 5907535"/>
              <a:gd name="connsiteX6" fmla="*/ 9786666 w 10339986"/>
              <a:gd name="connsiteY6" fmla="*/ 244181 h 5907535"/>
              <a:gd name="connsiteX7" fmla="*/ 10147155 w 10339986"/>
              <a:gd name="connsiteY7" fmla="*/ 3717836 h 5907535"/>
              <a:gd name="connsiteX8" fmla="*/ 9428829 w 10339986"/>
              <a:gd name="connsiteY8" fmla="*/ 5834146 h 5907535"/>
              <a:gd name="connsiteX0" fmla="*/ 9095501 w 10359569"/>
              <a:gd name="connsiteY0" fmla="*/ 5802893 h 5881075"/>
              <a:gd name="connsiteX1" fmla="*/ 3773541 w 10359569"/>
              <a:gd name="connsiteY1" fmla="*/ 5455372 h 5881075"/>
              <a:gd name="connsiteX2" fmla="*/ 669840 w 10359569"/>
              <a:gd name="connsiteY2" fmla="*/ 5786021 h 5881075"/>
              <a:gd name="connsiteX3" fmla="*/ 389997 w 10359569"/>
              <a:gd name="connsiteY3" fmla="*/ 3428663 h 5881075"/>
              <a:gd name="connsiteX4" fmla="*/ 493377 w 10359569"/>
              <a:gd name="connsiteY4" fmla="*/ 524210 h 5881075"/>
              <a:gd name="connsiteX5" fmla="*/ 4568072 w 10359569"/>
              <a:gd name="connsiteY5" fmla="*/ 315663 h 5881075"/>
              <a:gd name="connsiteX6" fmla="*/ 9786666 w 10359569"/>
              <a:gd name="connsiteY6" fmla="*/ 244181 h 5881075"/>
              <a:gd name="connsiteX7" fmla="*/ 10147155 w 10359569"/>
              <a:gd name="connsiteY7" fmla="*/ 3717836 h 5881075"/>
              <a:gd name="connsiteX8" fmla="*/ 9095501 w 10359569"/>
              <a:gd name="connsiteY8" fmla="*/ 5802893 h 58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9569" h="5881075">
                <a:moveTo>
                  <a:pt x="9095501" y="5802893"/>
                </a:moveTo>
                <a:cubicBezTo>
                  <a:pt x="8033232" y="6092482"/>
                  <a:pt x="5177818" y="5458184"/>
                  <a:pt x="3773541" y="5455372"/>
                </a:cubicBezTo>
                <a:cubicBezTo>
                  <a:pt x="2369264" y="5452560"/>
                  <a:pt x="1233764" y="6123806"/>
                  <a:pt x="669840" y="5786021"/>
                </a:cubicBezTo>
                <a:cubicBezTo>
                  <a:pt x="105916" y="5448236"/>
                  <a:pt x="419407" y="4305631"/>
                  <a:pt x="389997" y="3428663"/>
                </a:cubicBezTo>
                <a:cubicBezTo>
                  <a:pt x="360587" y="2551695"/>
                  <a:pt x="-536296" y="1199307"/>
                  <a:pt x="493377" y="524210"/>
                </a:cubicBezTo>
                <a:cubicBezTo>
                  <a:pt x="1523050" y="-150887"/>
                  <a:pt x="3019191" y="362334"/>
                  <a:pt x="4568072" y="315663"/>
                </a:cubicBezTo>
                <a:cubicBezTo>
                  <a:pt x="6116953" y="268992"/>
                  <a:pt x="8856819" y="-322848"/>
                  <a:pt x="9786666" y="244181"/>
                </a:cubicBezTo>
                <a:cubicBezTo>
                  <a:pt x="10716513" y="811210"/>
                  <a:pt x="10262349" y="2791384"/>
                  <a:pt x="10147155" y="3717836"/>
                </a:cubicBezTo>
                <a:cubicBezTo>
                  <a:pt x="10031961" y="4644288"/>
                  <a:pt x="10157770" y="5513304"/>
                  <a:pt x="9095501" y="5802893"/>
                </a:cubicBezTo>
                <a:close/>
              </a:path>
            </a:pathLst>
          </a:custGeom>
          <a:noFill/>
          <a:ln>
            <a:solidFill>
              <a:srgbClr val="9CC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  <a:latin typeface="Helvetica" panose="020B0604020202030204" pitchFamily="34" charset="0"/>
              <a:ea typeface="宋体" panose="02010600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56" y="4010162"/>
            <a:ext cx="1906976" cy="154006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275" y="2368721"/>
            <a:ext cx="3064726" cy="3064726"/>
          </a:xfrm>
          <a:prstGeom prst="rect">
            <a:avLst/>
          </a:prstGeom>
        </p:spPr>
      </p:pic>
      <p:sp>
        <p:nvSpPr>
          <p:cNvPr id="23" name="椭圆 31"/>
          <p:cNvSpPr/>
          <p:nvPr/>
        </p:nvSpPr>
        <p:spPr>
          <a:xfrm>
            <a:off x="4085347" y="1845121"/>
            <a:ext cx="2692755" cy="160639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28078 w 687378"/>
              <a:gd name="connsiteY0" fmla="*/ 58090 h 647015"/>
              <a:gd name="connsiteX1" fmla="*/ 571432 w 687378"/>
              <a:gd name="connsiteY1" fmla="*/ 16673 h 647015"/>
              <a:gd name="connsiteX2" fmla="*/ 659670 w 687378"/>
              <a:gd name="connsiteY2" fmla="*/ 330492 h 647015"/>
              <a:gd name="connsiteX3" fmla="*/ 331423 w 687378"/>
              <a:gd name="connsiteY3" fmla="*/ 647015 h 647015"/>
              <a:gd name="connsiteX4" fmla="*/ 3176 w 687378"/>
              <a:gd name="connsiteY4" fmla="*/ 330492 h 647015"/>
              <a:gd name="connsiteX5" fmla="*/ 62645 w 687378"/>
              <a:gd name="connsiteY5" fmla="*/ 127576 h 647015"/>
              <a:gd name="connsiteX0" fmla="*/ 128078 w 677145"/>
              <a:gd name="connsiteY0" fmla="*/ 58090 h 663933"/>
              <a:gd name="connsiteX1" fmla="*/ 571432 w 677145"/>
              <a:gd name="connsiteY1" fmla="*/ 16673 h 663933"/>
              <a:gd name="connsiteX2" fmla="*/ 659670 w 677145"/>
              <a:gd name="connsiteY2" fmla="*/ 330492 h 663933"/>
              <a:gd name="connsiteX3" fmla="*/ 559815 w 677145"/>
              <a:gd name="connsiteY3" fmla="*/ 663933 h 663933"/>
              <a:gd name="connsiteX4" fmla="*/ 3176 w 677145"/>
              <a:gd name="connsiteY4" fmla="*/ 330492 h 663933"/>
              <a:gd name="connsiteX5" fmla="*/ 62645 w 677145"/>
              <a:gd name="connsiteY5" fmla="*/ 127576 h 663933"/>
              <a:gd name="connsiteX0" fmla="*/ 101940 w 644966"/>
              <a:gd name="connsiteY0" fmla="*/ 58090 h 685888"/>
              <a:gd name="connsiteX1" fmla="*/ 545294 w 644966"/>
              <a:gd name="connsiteY1" fmla="*/ 16673 h 685888"/>
              <a:gd name="connsiteX2" fmla="*/ 633532 w 644966"/>
              <a:gd name="connsiteY2" fmla="*/ 330492 h 685888"/>
              <a:gd name="connsiteX3" fmla="*/ 533677 w 644966"/>
              <a:gd name="connsiteY3" fmla="*/ 663933 h 685888"/>
              <a:gd name="connsiteX4" fmla="*/ 10874 w 644966"/>
              <a:gd name="connsiteY4" fmla="*/ 575801 h 685888"/>
              <a:gd name="connsiteX5" fmla="*/ 36507 w 644966"/>
              <a:gd name="connsiteY5" fmla="*/ 127576 h 685888"/>
              <a:gd name="connsiteX0" fmla="*/ 101940 w 642626"/>
              <a:gd name="connsiteY0" fmla="*/ 58090 h 654766"/>
              <a:gd name="connsiteX1" fmla="*/ 545294 w 642626"/>
              <a:gd name="connsiteY1" fmla="*/ 16673 h 654766"/>
              <a:gd name="connsiteX2" fmla="*/ 633532 w 642626"/>
              <a:gd name="connsiteY2" fmla="*/ 330492 h 654766"/>
              <a:gd name="connsiteX3" fmla="*/ 567513 w 642626"/>
              <a:gd name="connsiteY3" fmla="*/ 613179 h 654766"/>
              <a:gd name="connsiteX4" fmla="*/ 10874 w 642626"/>
              <a:gd name="connsiteY4" fmla="*/ 575801 h 654766"/>
              <a:gd name="connsiteX5" fmla="*/ 36507 w 642626"/>
              <a:gd name="connsiteY5" fmla="*/ 127576 h 654766"/>
              <a:gd name="connsiteX0" fmla="*/ 101940 w 642626"/>
              <a:gd name="connsiteY0" fmla="*/ 30477 h 627153"/>
              <a:gd name="connsiteX1" fmla="*/ 545294 w 642626"/>
              <a:gd name="connsiteY1" fmla="*/ 31354 h 627153"/>
              <a:gd name="connsiteX2" fmla="*/ 633532 w 642626"/>
              <a:gd name="connsiteY2" fmla="*/ 302879 h 627153"/>
              <a:gd name="connsiteX3" fmla="*/ 567513 w 642626"/>
              <a:gd name="connsiteY3" fmla="*/ 585566 h 627153"/>
              <a:gd name="connsiteX4" fmla="*/ 10874 w 642626"/>
              <a:gd name="connsiteY4" fmla="*/ 548188 h 627153"/>
              <a:gd name="connsiteX5" fmla="*/ 36507 w 642626"/>
              <a:gd name="connsiteY5" fmla="*/ 99963 h 627153"/>
              <a:gd name="connsiteX0" fmla="*/ 101940 w 641803"/>
              <a:gd name="connsiteY0" fmla="*/ 32533 h 629209"/>
              <a:gd name="connsiteX1" fmla="*/ 545294 w 641803"/>
              <a:gd name="connsiteY1" fmla="*/ 33410 h 629209"/>
              <a:gd name="connsiteX2" fmla="*/ 633532 w 641803"/>
              <a:gd name="connsiteY2" fmla="*/ 304935 h 629209"/>
              <a:gd name="connsiteX3" fmla="*/ 567513 w 641803"/>
              <a:gd name="connsiteY3" fmla="*/ 587622 h 629209"/>
              <a:gd name="connsiteX4" fmla="*/ 10874 w 641803"/>
              <a:gd name="connsiteY4" fmla="*/ 550244 h 629209"/>
              <a:gd name="connsiteX5" fmla="*/ 36507 w 641803"/>
              <a:gd name="connsiteY5" fmla="*/ 102019 h 629209"/>
              <a:gd name="connsiteX0" fmla="*/ 93785 w 633648"/>
              <a:gd name="connsiteY0" fmla="*/ 32533 h 629209"/>
              <a:gd name="connsiteX1" fmla="*/ 537139 w 633648"/>
              <a:gd name="connsiteY1" fmla="*/ 33410 h 629209"/>
              <a:gd name="connsiteX2" fmla="*/ 625377 w 633648"/>
              <a:gd name="connsiteY2" fmla="*/ 304935 h 629209"/>
              <a:gd name="connsiteX3" fmla="*/ 559358 w 633648"/>
              <a:gd name="connsiteY3" fmla="*/ 587622 h 629209"/>
              <a:gd name="connsiteX4" fmla="*/ 2719 w 633648"/>
              <a:gd name="connsiteY4" fmla="*/ 550244 h 629209"/>
              <a:gd name="connsiteX5" fmla="*/ 28352 w 633648"/>
              <a:gd name="connsiteY5" fmla="*/ 102019 h 629209"/>
              <a:gd name="connsiteX0" fmla="*/ 103603 w 643466"/>
              <a:gd name="connsiteY0" fmla="*/ 32533 h 629209"/>
              <a:gd name="connsiteX1" fmla="*/ 546957 w 643466"/>
              <a:gd name="connsiteY1" fmla="*/ 33410 h 629209"/>
              <a:gd name="connsiteX2" fmla="*/ 635195 w 643466"/>
              <a:gd name="connsiteY2" fmla="*/ 304935 h 629209"/>
              <a:gd name="connsiteX3" fmla="*/ 569176 w 643466"/>
              <a:gd name="connsiteY3" fmla="*/ 587622 h 629209"/>
              <a:gd name="connsiteX4" fmla="*/ 12537 w 643466"/>
              <a:gd name="connsiteY4" fmla="*/ 550244 h 629209"/>
              <a:gd name="connsiteX5" fmla="*/ 4334 w 643466"/>
              <a:gd name="connsiteY5" fmla="*/ 102019 h 629209"/>
              <a:gd name="connsiteX0" fmla="*/ 103603 w 643466"/>
              <a:gd name="connsiteY0" fmla="*/ 32533 h 613248"/>
              <a:gd name="connsiteX1" fmla="*/ 546957 w 643466"/>
              <a:gd name="connsiteY1" fmla="*/ 33410 h 613248"/>
              <a:gd name="connsiteX2" fmla="*/ 635195 w 643466"/>
              <a:gd name="connsiteY2" fmla="*/ 304935 h 613248"/>
              <a:gd name="connsiteX3" fmla="*/ 569176 w 643466"/>
              <a:gd name="connsiteY3" fmla="*/ 587622 h 613248"/>
              <a:gd name="connsiteX4" fmla="*/ 12537 w 643466"/>
              <a:gd name="connsiteY4" fmla="*/ 518643 h 613248"/>
              <a:gd name="connsiteX5" fmla="*/ 4334 w 643466"/>
              <a:gd name="connsiteY5" fmla="*/ 102019 h 613248"/>
              <a:gd name="connsiteX0" fmla="*/ 103603 w 622280"/>
              <a:gd name="connsiteY0" fmla="*/ 51723 h 632438"/>
              <a:gd name="connsiteX1" fmla="*/ 546957 w 622280"/>
              <a:gd name="connsiteY1" fmla="*/ 52600 h 632438"/>
              <a:gd name="connsiteX2" fmla="*/ 569176 w 622280"/>
              <a:gd name="connsiteY2" fmla="*/ 606812 h 632438"/>
              <a:gd name="connsiteX3" fmla="*/ 12537 w 622280"/>
              <a:gd name="connsiteY3" fmla="*/ 537833 h 632438"/>
              <a:gd name="connsiteX4" fmla="*/ 4334 w 622280"/>
              <a:gd name="connsiteY4" fmla="*/ 121209 h 632438"/>
              <a:gd name="connsiteX0" fmla="*/ 103603 w 640916"/>
              <a:gd name="connsiteY0" fmla="*/ 51277 h 628066"/>
              <a:gd name="connsiteX1" fmla="*/ 546957 w 640916"/>
              <a:gd name="connsiteY1" fmla="*/ 52154 h 628066"/>
              <a:gd name="connsiteX2" fmla="*/ 595444 w 640916"/>
              <a:gd name="connsiteY2" fmla="*/ 600046 h 628066"/>
              <a:gd name="connsiteX3" fmla="*/ 12537 w 640916"/>
              <a:gd name="connsiteY3" fmla="*/ 537387 h 628066"/>
              <a:gd name="connsiteX4" fmla="*/ 4334 w 640916"/>
              <a:gd name="connsiteY4" fmla="*/ 120763 h 628066"/>
              <a:gd name="connsiteX0" fmla="*/ 103603 w 629940"/>
              <a:gd name="connsiteY0" fmla="*/ 26437 h 603226"/>
              <a:gd name="connsiteX1" fmla="*/ 546957 w 629940"/>
              <a:gd name="connsiteY1" fmla="*/ 27314 h 603226"/>
              <a:gd name="connsiteX2" fmla="*/ 595444 w 629940"/>
              <a:gd name="connsiteY2" fmla="*/ 575206 h 603226"/>
              <a:gd name="connsiteX3" fmla="*/ 12537 w 629940"/>
              <a:gd name="connsiteY3" fmla="*/ 512547 h 603226"/>
              <a:gd name="connsiteX4" fmla="*/ 4334 w 629940"/>
              <a:gd name="connsiteY4" fmla="*/ 95923 h 603226"/>
              <a:gd name="connsiteX0" fmla="*/ 103603 w 651443"/>
              <a:gd name="connsiteY0" fmla="*/ 20041 h 614843"/>
              <a:gd name="connsiteX1" fmla="*/ 608249 w 651443"/>
              <a:gd name="connsiteY1" fmla="*/ 39879 h 614843"/>
              <a:gd name="connsiteX2" fmla="*/ 595444 w 651443"/>
              <a:gd name="connsiteY2" fmla="*/ 568810 h 614843"/>
              <a:gd name="connsiteX3" fmla="*/ 12537 w 651443"/>
              <a:gd name="connsiteY3" fmla="*/ 506151 h 614843"/>
              <a:gd name="connsiteX4" fmla="*/ 4334 w 651443"/>
              <a:gd name="connsiteY4" fmla="*/ 89527 h 614843"/>
              <a:gd name="connsiteX0" fmla="*/ 103603 w 640788"/>
              <a:gd name="connsiteY0" fmla="*/ 20041 h 614843"/>
              <a:gd name="connsiteX1" fmla="*/ 581981 w 640788"/>
              <a:gd name="connsiteY1" fmla="*/ 39879 h 614843"/>
              <a:gd name="connsiteX2" fmla="*/ 595444 w 640788"/>
              <a:gd name="connsiteY2" fmla="*/ 568810 h 614843"/>
              <a:gd name="connsiteX3" fmla="*/ 12537 w 640788"/>
              <a:gd name="connsiteY3" fmla="*/ 506151 h 614843"/>
              <a:gd name="connsiteX4" fmla="*/ 4334 w 640788"/>
              <a:gd name="connsiteY4" fmla="*/ 89527 h 614843"/>
              <a:gd name="connsiteX0" fmla="*/ 103603 w 673655"/>
              <a:gd name="connsiteY0" fmla="*/ 38763 h 618146"/>
              <a:gd name="connsiteX1" fmla="*/ 581981 w 673655"/>
              <a:gd name="connsiteY1" fmla="*/ 58601 h 618146"/>
              <a:gd name="connsiteX2" fmla="*/ 621713 w 673655"/>
              <a:gd name="connsiteY2" fmla="*/ 562250 h 618146"/>
              <a:gd name="connsiteX3" fmla="*/ 12537 w 673655"/>
              <a:gd name="connsiteY3" fmla="*/ 524873 h 618146"/>
              <a:gd name="connsiteX4" fmla="*/ 4334 w 673655"/>
              <a:gd name="connsiteY4" fmla="*/ 108249 h 618146"/>
              <a:gd name="connsiteX0" fmla="*/ 103603 w 654750"/>
              <a:gd name="connsiteY0" fmla="*/ 38763 h 605787"/>
              <a:gd name="connsiteX1" fmla="*/ 581981 w 654750"/>
              <a:gd name="connsiteY1" fmla="*/ 58601 h 605787"/>
              <a:gd name="connsiteX2" fmla="*/ 621713 w 654750"/>
              <a:gd name="connsiteY2" fmla="*/ 562250 h 605787"/>
              <a:gd name="connsiteX3" fmla="*/ 12537 w 654750"/>
              <a:gd name="connsiteY3" fmla="*/ 524873 h 605787"/>
              <a:gd name="connsiteX4" fmla="*/ 4334 w 654750"/>
              <a:gd name="connsiteY4" fmla="*/ 108249 h 605787"/>
              <a:gd name="connsiteX0" fmla="*/ 103603 w 643734"/>
              <a:gd name="connsiteY0" fmla="*/ 31800 h 598824"/>
              <a:gd name="connsiteX1" fmla="*/ 581981 w 643734"/>
              <a:gd name="connsiteY1" fmla="*/ 51638 h 598824"/>
              <a:gd name="connsiteX2" fmla="*/ 621713 w 643734"/>
              <a:gd name="connsiteY2" fmla="*/ 555287 h 598824"/>
              <a:gd name="connsiteX3" fmla="*/ 12537 w 643734"/>
              <a:gd name="connsiteY3" fmla="*/ 517910 h 598824"/>
              <a:gd name="connsiteX4" fmla="*/ 4334 w 643734"/>
              <a:gd name="connsiteY4" fmla="*/ 101286 h 598824"/>
              <a:gd name="connsiteX0" fmla="*/ 103603 w 643734"/>
              <a:gd name="connsiteY0" fmla="*/ 24551 h 591575"/>
              <a:gd name="connsiteX1" fmla="*/ 581981 w 643734"/>
              <a:gd name="connsiteY1" fmla="*/ 44389 h 591575"/>
              <a:gd name="connsiteX2" fmla="*/ 621713 w 643734"/>
              <a:gd name="connsiteY2" fmla="*/ 548038 h 591575"/>
              <a:gd name="connsiteX3" fmla="*/ 12537 w 643734"/>
              <a:gd name="connsiteY3" fmla="*/ 510661 h 591575"/>
              <a:gd name="connsiteX4" fmla="*/ 4334 w 643734"/>
              <a:gd name="connsiteY4" fmla="*/ 94037 h 591575"/>
              <a:gd name="connsiteX0" fmla="*/ 103603 w 643734"/>
              <a:gd name="connsiteY0" fmla="*/ 20135 h 587159"/>
              <a:gd name="connsiteX1" fmla="*/ 581981 w 643734"/>
              <a:gd name="connsiteY1" fmla="*/ 39973 h 587159"/>
              <a:gd name="connsiteX2" fmla="*/ 621713 w 643734"/>
              <a:gd name="connsiteY2" fmla="*/ 543622 h 587159"/>
              <a:gd name="connsiteX3" fmla="*/ 12537 w 643734"/>
              <a:gd name="connsiteY3" fmla="*/ 506245 h 587159"/>
              <a:gd name="connsiteX4" fmla="*/ 4334 w 643734"/>
              <a:gd name="connsiteY4" fmla="*/ 89621 h 587159"/>
              <a:gd name="connsiteX0" fmla="*/ 51067 w 657504"/>
              <a:gd name="connsiteY0" fmla="*/ 31623 h 592327"/>
              <a:gd name="connsiteX1" fmla="*/ 581981 w 657504"/>
              <a:gd name="connsiteY1" fmla="*/ 45141 h 592327"/>
              <a:gd name="connsiteX2" fmla="*/ 621713 w 657504"/>
              <a:gd name="connsiteY2" fmla="*/ 548790 h 592327"/>
              <a:gd name="connsiteX3" fmla="*/ 12537 w 657504"/>
              <a:gd name="connsiteY3" fmla="*/ 511413 h 592327"/>
              <a:gd name="connsiteX4" fmla="*/ 4334 w 657504"/>
              <a:gd name="connsiteY4" fmla="*/ 94789 h 592327"/>
              <a:gd name="connsiteX0" fmla="*/ 51067 w 676118"/>
              <a:gd name="connsiteY0" fmla="*/ 31623 h 604686"/>
              <a:gd name="connsiteX1" fmla="*/ 581981 w 676118"/>
              <a:gd name="connsiteY1" fmla="*/ 45141 h 604686"/>
              <a:gd name="connsiteX2" fmla="*/ 621713 w 676118"/>
              <a:gd name="connsiteY2" fmla="*/ 548790 h 604686"/>
              <a:gd name="connsiteX3" fmla="*/ 12537 w 676118"/>
              <a:gd name="connsiteY3" fmla="*/ 511413 h 604686"/>
              <a:gd name="connsiteX4" fmla="*/ 4334 w 676118"/>
              <a:gd name="connsiteY4" fmla="*/ 94789 h 604686"/>
              <a:gd name="connsiteX0" fmla="*/ 51067 w 659741"/>
              <a:gd name="connsiteY0" fmla="*/ 18182 h 591245"/>
              <a:gd name="connsiteX1" fmla="*/ 581981 w 659741"/>
              <a:gd name="connsiteY1" fmla="*/ 31700 h 591245"/>
              <a:gd name="connsiteX2" fmla="*/ 621713 w 659741"/>
              <a:gd name="connsiteY2" fmla="*/ 535349 h 591245"/>
              <a:gd name="connsiteX3" fmla="*/ 12537 w 659741"/>
              <a:gd name="connsiteY3" fmla="*/ 497972 h 591245"/>
              <a:gd name="connsiteX4" fmla="*/ 4334 w 659741"/>
              <a:gd name="connsiteY4" fmla="*/ 81348 h 591245"/>
              <a:gd name="connsiteX0" fmla="*/ 51067 w 671131"/>
              <a:gd name="connsiteY0" fmla="*/ 18182 h 591245"/>
              <a:gd name="connsiteX1" fmla="*/ 617005 w 671131"/>
              <a:gd name="connsiteY1" fmla="*/ 31700 h 591245"/>
              <a:gd name="connsiteX2" fmla="*/ 621713 w 671131"/>
              <a:gd name="connsiteY2" fmla="*/ 535349 h 591245"/>
              <a:gd name="connsiteX3" fmla="*/ 12537 w 671131"/>
              <a:gd name="connsiteY3" fmla="*/ 497972 h 591245"/>
              <a:gd name="connsiteX4" fmla="*/ 4334 w 671131"/>
              <a:gd name="connsiteY4" fmla="*/ 81348 h 591245"/>
              <a:gd name="connsiteX0" fmla="*/ 51067 w 648099"/>
              <a:gd name="connsiteY0" fmla="*/ 18182 h 578886"/>
              <a:gd name="connsiteX1" fmla="*/ 617005 w 648099"/>
              <a:gd name="connsiteY1" fmla="*/ 31700 h 578886"/>
              <a:gd name="connsiteX2" fmla="*/ 621713 w 648099"/>
              <a:gd name="connsiteY2" fmla="*/ 535349 h 578886"/>
              <a:gd name="connsiteX3" fmla="*/ 12537 w 648099"/>
              <a:gd name="connsiteY3" fmla="*/ 497972 h 578886"/>
              <a:gd name="connsiteX4" fmla="*/ 4334 w 648099"/>
              <a:gd name="connsiteY4" fmla="*/ 81348 h 578886"/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rgbClr val="D6A6B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700">
              <a:solidFill>
                <a:srgbClr val="D6A6B1"/>
              </a:solidFill>
              <a:latin typeface="UTM Mother" panose="02040603050506020204" pitchFamily="18" charset="0"/>
              <a:ea typeface="方正喵呜体" panose="02010600010101010101" pitchFamily="2" charset="-122"/>
            </a:endParaRPr>
          </a:p>
        </p:txBody>
      </p:sp>
      <p:sp>
        <p:nvSpPr>
          <p:cNvPr id="24" name="文本框 23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4270065" y="2133665"/>
            <a:ext cx="2594578" cy="11519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000" b="1">
                <a:solidFill>
                  <a:srgbClr val="00B05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Chúc các con học tốt!</a:t>
            </a:r>
            <a:endParaRPr lang="en-GB" altLang="zh-CN" sz="3000" b="1" dirty="0">
              <a:solidFill>
                <a:srgbClr val="00B05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" name="椭圆 31"/>
          <p:cNvSpPr/>
          <p:nvPr/>
        </p:nvSpPr>
        <p:spPr>
          <a:xfrm flipH="1">
            <a:off x="1540201" y="2648319"/>
            <a:ext cx="2779295" cy="160639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28078 w 687378"/>
              <a:gd name="connsiteY0" fmla="*/ 58090 h 647015"/>
              <a:gd name="connsiteX1" fmla="*/ 571432 w 687378"/>
              <a:gd name="connsiteY1" fmla="*/ 16673 h 647015"/>
              <a:gd name="connsiteX2" fmla="*/ 659670 w 687378"/>
              <a:gd name="connsiteY2" fmla="*/ 330492 h 647015"/>
              <a:gd name="connsiteX3" fmla="*/ 331423 w 687378"/>
              <a:gd name="connsiteY3" fmla="*/ 647015 h 647015"/>
              <a:gd name="connsiteX4" fmla="*/ 3176 w 687378"/>
              <a:gd name="connsiteY4" fmla="*/ 330492 h 647015"/>
              <a:gd name="connsiteX5" fmla="*/ 62645 w 687378"/>
              <a:gd name="connsiteY5" fmla="*/ 127576 h 647015"/>
              <a:gd name="connsiteX0" fmla="*/ 128078 w 677145"/>
              <a:gd name="connsiteY0" fmla="*/ 58090 h 663933"/>
              <a:gd name="connsiteX1" fmla="*/ 571432 w 677145"/>
              <a:gd name="connsiteY1" fmla="*/ 16673 h 663933"/>
              <a:gd name="connsiteX2" fmla="*/ 659670 w 677145"/>
              <a:gd name="connsiteY2" fmla="*/ 330492 h 663933"/>
              <a:gd name="connsiteX3" fmla="*/ 559815 w 677145"/>
              <a:gd name="connsiteY3" fmla="*/ 663933 h 663933"/>
              <a:gd name="connsiteX4" fmla="*/ 3176 w 677145"/>
              <a:gd name="connsiteY4" fmla="*/ 330492 h 663933"/>
              <a:gd name="connsiteX5" fmla="*/ 62645 w 677145"/>
              <a:gd name="connsiteY5" fmla="*/ 127576 h 663933"/>
              <a:gd name="connsiteX0" fmla="*/ 101940 w 644966"/>
              <a:gd name="connsiteY0" fmla="*/ 58090 h 685888"/>
              <a:gd name="connsiteX1" fmla="*/ 545294 w 644966"/>
              <a:gd name="connsiteY1" fmla="*/ 16673 h 685888"/>
              <a:gd name="connsiteX2" fmla="*/ 633532 w 644966"/>
              <a:gd name="connsiteY2" fmla="*/ 330492 h 685888"/>
              <a:gd name="connsiteX3" fmla="*/ 533677 w 644966"/>
              <a:gd name="connsiteY3" fmla="*/ 663933 h 685888"/>
              <a:gd name="connsiteX4" fmla="*/ 10874 w 644966"/>
              <a:gd name="connsiteY4" fmla="*/ 575801 h 685888"/>
              <a:gd name="connsiteX5" fmla="*/ 36507 w 644966"/>
              <a:gd name="connsiteY5" fmla="*/ 127576 h 685888"/>
              <a:gd name="connsiteX0" fmla="*/ 101940 w 642626"/>
              <a:gd name="connsiteY0" fmla="*/ 58090 h 654766"/>
              <a:gd name="connsiteX1" fmla="*/ 545294 w 642626"/>
              <a:gd name="connsiteY1" fmla="*/ 16673 h 654766"/>
              <a:gd name="connsiteX2" fmla="*/ 633532 w 642626"/>
              <a:gd name="connsiteY2" fmla="*/ 330492 h 654766"/>
              <a:gd name="connsiteX3" fmla="*/ 567513 w 642626"/>
              <a:gd name="connsiteY3" fmla="*/ 613179 h 654766"/>
              <a:gd name="connsiteX4" fmla="*/ 10874 w 642626"/>
              <a:gd name="connsiteY4" fmla="*/ 575801 h 654766"/>
              <a:gd name="connsiteX5" fmla="*/ 36507 w 642626"/>
              <a:gd name="connsiteY5" fmla="*/ 127576 h 654766"/>
              <a:gd name="connsiteX0" fmla="*/ 101940 w 642626"/>
              <a:gd name="connsiteY0" fmla="*/ 30477 h 627153"/>
              <a:gd name="connsiteX1" fmla="*/ 545294 w 642626"/>
              <a:gd name="connsiteY1" fmla="*/ 31354 h 627153"/>
              <a:gd name="connsiteX2" fmla="*/ 633532 w 642626"/>
              <a:gd name="connsiteY2" fmla="*/ 302879 h 627153"/>
              <a:gd name="connsiteX3" fmla="*/ 567513 w 642626"/>
              <a:gd name="connsiteY3" fmla="*/ 585566 h 627153"/>
              <a:gd name="connsiteX4" fmla="*/ 10874 w 642626"/>
              <a:gd name="connsiteY4" fmla="*/ 548188 h 627153"/>
              <a:gd name="connsiteX5" fmla="*/ 36507 w 642626"/>
              <a:gd name="connsiteY5" fmla="*/ 99963 h 627153"/>
              <a:gd name="connsiteX0" fmla="*/ 101940 w 641803"/>
              <a:gd name="connsiteY0" fmla="*/ 32533 h 629209"/>
              <a:gd name="connsiteX1" fmla="*/ 545294 w 641803"/>
              <a:gd name="connsiteY1" fmla="*/ 33410 h 629209"/>
              <a:gd name="connsiteX2" fmla="*/ 633532 w 641803"/>
              <a:gd name="connsiteY2" fmla="*/ 304935 h 629209"/>
              <a:gd name="connsiteX3" fmla="*/ 567513 w 641803"/>
              <a:gd name="connsiteY3" fmla="*/ 587622 h 629209"/>
              <a:gd name="connsiteX4" fmla="*/ 10874 w 641803"/>
              <a:gd name="connsiteY4" fmla="*/ 550244 h 629209"/>
              <a:gd name="connsiteX5" fmla="*/ 36507 w 641803"/>
              <a:gd name="connsiteY5" fmla="*/ 102019 h 629209"/>
              <a:gd name="connsiteX0" fmla="*/ 93785 w 633648"/>
              <a:gd name="connsiteY0" fmla="*/ 32533 h 629209"/>
              <a:gd name="connsiteX1" fmla="*/ 537139 w 633648"/>
              <a:gd name="connsiteY1" fmla="*/ 33410 h 629209"/>
              <a:gd name="connsiteX2" fmla="*/ 625377 w 633648"/>
              <a:gd name="connsiteY2" fmla="*/ 304935 h 629209"/>
              <a:gd name="connsiteX3" fmla="*/ 559358 w 633648"/>
              <a:gd name="connsiteY3" fmla="*/ 587622 h 629209"/>
              <a:gd name="connsiteX4" fmla="*/ 2719 w 633648"/>
              <a:gd name="connsiteY4" fmla="*/ 550244 h 629209"/>
              <a:gd name="connsiteX5" fmla="*/ 28352 w 633648"/>
              <a:gd name="connsiteY5" fmla="*/ 102019 h 629209"/>
              <a:gd name="connsiteX0" fmla="*/ 103603 w 643466"/>
              <a:gd name="connsiteY0" fmla="*/ 32533 h 629209"/>
              <a:gd name="connsiteX1" fmla="*/ 546957 w 643466"/>
              <a:gd name="connsiteY1" fmla="*/ 33410 h 629209"/>
              <a:gd name="connsiteX2" fmla="*/ 635195 w 643466"/>
              <a:gd name="connsiteY2" fmla="*/ 304935 h 629209"/>
              <a:gd name="connsiteX3" fmla="*/ 569176 w 643466"/>
              <a:gd name="connsiteY3" fmla="*/ 587622 h 629209"/>
              <a:gd name="connsiteX4" fmla="*/ 12537 w 643466"/>
              <a:gd name="connsiteY4" fmla="*/ 550244 h 629209"/>
              <a:gd name="connsiteX5" fmla="*/ 4334 w 643466"/>
              <a:gd name="connsiteY5" fmla="*/ 102019 h 629209"/>
              <a:gd name="connsiteX0" fmla="*/ 103603 w 643466"/>
              <a:gd name="connsiteY0" fmla="*/ 32533 h 613248"/>
              <a:gd name="connsiteX1" fmla="*/ 546957 w 643466"/>
              <a:gd name="connsiteY1" fmla="*/ 33410 h 613248"/>
              <a:gd name="connsiteX2" fmla="*/ 635195 w 643466"/>
              <a:gd name="connsiteY2" fmla="*/ 304935 h 613248"/>
              <a:gd name="connsiteX3" fmla="*/ 569176 w 643466"/>
              <a:gd name="connsiteY3" fmla="*/ 587622 h 613248"/>
              <a:gd name="connsiteX4" fmla="*/ 12537 w 643466"/>
              <a:gd name="connsiteY4" fmla="*/ 518643 h 613248"/>
              <a:gd name="connsiteX5" fmla="*/ 4334 w 643466"/>
              <a:gd name="connsiteY5" fmla="*/ 102019 h 613248"/>
              <a:gd name="connsiteX0" fmla="*/ 103603 w 622280"/>
              <a:gd name="connsiteY0" fmla="*/ 51723 h 632438"/>
              <a:gd name="connsiteX1" fmla="*/ 546957 w 622280"/>
              <a:gd name="connsiteY1" fmla="*/ 52600 h 632438"/>
              <a:gd name="connsiteX2" fmla="*/ 569176 w 622280"/>
              <a:gd name="connsiteY2" fmla="*/ 606812 h 632438"/>
              <a:gd name="connsiteX3" fmla="*/ 12537 w 622280"/>
              <a:gd name="connsiteY3" fmla="*/ 537833 h 632438"/>
              <a:gd name="connsiteX4" fmla="*/ 4334 w 622280"/>
              <a:gd name="connsiteY4" fmla="*/ 121209 h 632438"/>
              <a:gd name="connsiteX0" fmla="*/ 103603 w 640916"/>
              <a:gd name="connsiteY0" fmla="*/ 51277 h 628066"/>
              <a:gd name="connsiteX1" fmla="*/ 546957 w 640916"/>
              <a:gd name="connsiteY1" fmla="*/ 52154 h 628066"/>
              <a:gd name="connsiteX2" fmla="*/ 595444 w 640916"/>
              <a:gd name="connsiteY2" fmla="*/ 600046 h 628066"/>
              <a:gd name="connsiteX3" fmla="*/ 12537 w 640916"/>
              <a:gd name="connsiteY3" fmla="*/ 537387 h 628066"/>
              <a:gd name="connsiteX4" fmla="*/ 4334 w 640916"/>
              <a:gd name="connsiteY4" fmla="*/ 120763 h 628066"/>
              <a:gd name="connsiteX0" fmla="*/ 103603 w 629940"/>
              <a:gd name="connsiteY0" fmla="*/ 26437 h 603226"/>
              <a:gd name="connsiteX1" fmla="*/ 546957 w 629940"/>
              <a:gd name="connsiteY1" fmla="*/ 27314 h 603226"/>
              <a:gd name="connsiteX2" fmla="*/ 595444 w 629940"/>
              <a:gd name="connsiteY2" fmla="*/ 575206 h 603226"/>
              <a:gd name="connsiteX3" fmla="*/ 12537 w 629940"/>
              <a:gd name="connsiteY3" fmla="*/ 512547 h 603226"/>
              <a:gd name="connsiteX4" fmla="*/ 4334 w 629940"/>
              <a:gd name="connsiteY4" fmla="*/ 95923 h 603226"/>
              <a:gd name="connsiteX0" fmla="*/ 103603 w 651443"/>
              <a:gd name="connsiteY0" fmla="*/ 20041 h 614843"/>
              <a:gd name="connsiteX1" fmla="*/ 608249 w 651443"/>
              <a:gd name="connsiteY1" fmla="*/ 39879 h 614843"/>
              <a:gd name="connsiteX2" fmla="*/ 595444 w 651443"/>
              <a:gd name="connsiteY2" fmla="*/ 568810 h 614843"/>
              <a:gd name="connsiteX3" fmla="*/ 12537 w 651443"/>
              <a:gd name="connsiteY3" fmla="*/ 506151 h 614843"/>
              <a:gd name="connsiteX4" fmla="*/ 4334 w 651443"/>
              <a:gd name="connsiteY4" fmla="*/ 89527 h 614843"/>
              <a:gd name="connsiteX0" fmla="*/ 103603 w 640788"/>
              <a:gd name="connsiteY0" fmla="*/ 20041 h 614843"/>
              <a:gd name="connsiteX1" fmla="*/ 581981 w 640788"/>
              <a:gd name="connsiteY1" fmla="*/ 39879 h 614843"/>
              <a:gd name="connsiteX2" fmla="*/ 595444 w 640788"/>
              <a:gd name="connsiteY2" fmla="*/ 568810 h 614843"/>
              <a:gd name="connsiteX3" fmla="*/ 12537 w 640788"/>
              <a:gd name="connsiteY3" fmla="*/ 506151 h 614843"/>
              <a:gd name="connsiteX4" fmla="*/ 4334 w 640788"/>
              <a:gd name="connsiteY4" fmla="*/ 89527 h 614843"/>
              <a:gd name="connsiteX0" fmla="*/ 103603 w 673655"/>
              <a:gd name="connsiteY0" fmla="*/ 38763 h 618146"/>
              <a:gd name="connsiteX1" fmla="*/ 581981 w 673655"/>
              <a:gd name="connsiteY1" fmla="*/ 58601 h 618146"/>
              <a:gd name="connsiteX2" fmla="*/ 621713 w 673655"/>
              <a:gd name="connsiteY2" fmla="*/ 562250 h 618146"/>
              <a:gd name="connsiteX3" fmla="*/ 12537 w 673655"/>
              <a:gd name="connsiteY3" fmla="*/ 524873 h 618146"/>
              <a:gd name="connsiteX4" fmla="*/ 4334 w 673655"/>
              <a:gd name="connsiteY4" fmla="*/ 108249 h 618146"/>
              <a:gd name="connsiteX0" fmla="*/ 103603 w 654750"/>
              <a:gd name="connsiteY0" fmla="*/ 38763 h 605787"/>
              <a:gd name="connsiteX1" fmla="*/ 581981 w 654750"/>
              <a:gd name="connsiteY1" fmla="*/ 58601 h 605787"/>
              <a:gd name="connsiteX2" fmla="*/ 621713 w 654750"/>
              <a:gd name="connsiteY2" fmla="*/ 562250 h 605787"/>
              <a:gd name="connsiteX3" fmla="*/ 12537 w 654750"/>
              <a:gd name="connsiteY3" fmla="*/ 524873 h 605787"/>
              <a:gd name="connsiteX4" fmla="*/ 4334 w 654750"/>
              <a:gd name="connsiteY4" fmla="*/ 108249 h 605787"/>
              <a:gd name="connsiteX0" fmla="*/ 103603 w 643734"/>
              <a:gd name="connsiteY0" fmla="*/ 31800 h 598824"/>
              <a:gd name="connsiteX1" fmla="*/ 581981 w 643734"/>
              <a:gd name="connsiteY1" fmla="*/ 51638 h 598824"/>
              <a:gd name="connsiteX2" fmla="*/ 621713 w 643734"/>
              <a:gd name="connsiteY2" fmla="*/ 555287 h 598824"/>
              <a:gd name="connsiteX3" fmla="*/ 12537 w 643734"/>
              <a:gd name="connsiteY3" fmla="*/ 517910 h 598824"/>
              <a:gd name="connsiteX4" fmla="*/ 4334 w 643734"/>
              <a:gd name="connsiteY4" fmla="*/ 101286 h 598824"/>
              <a:gd name="connsiteX0" fmla="*/ 103603 w 643734"/>
              <a:gd name="connsiteY0" fmla="*/ 24551 h 591575"/>
              <a:gd name="connsiteX1" fmla="*/ 581981 w 643734"/>
              <a:gd name="connsiteY1" fmla="*/ 44389 h 591575"/>
              <a:gd name="connsiteX2" fmla="*/ 621713 w 643734"/>
              <a:gd name="connsiteY2" fmla="*/ 548038 h 591575"/>
              <a:gd name="connsiteX3" fmla="*/ 12537 w 643734"/>
              <a:gd name="connsiteY3" fmla="*/ 510661 h 591575"/>
              <a:gd name="connsiteX4" fmla="*/ 4334 w 643734"/>
              <a:gd name="connsiteY4" fmla="*/ 94037 h 591575"/>
              <a:gd name="connsiteX0" fmla="*/ 103603 w 643734"/>
              <a:gd name="connsiteY0" fmla="*/ 20135 h 587159"/>
              <a:gd name="connsiteX1" fmla="*/ 581981 w 643734"/>
              <a:gd name="connsiteY1" fmla="*/ 39973 h 587159"/>
              <a:gd name="connsiteX2" fmla="*/ 621713 w 643734"/>
              <a:gd name="connsiteY2" fmla="*/ 543622 h 587159"/>
              <a:gd name="connsiteX3" fmla="*/ 12537 w 643734"/>
              <a:gd name="connsiteY3" fmla="*/ 506245 h 587159"/>
              <a:gd name="connsiteX4" fmla="*/ 4334 w 643734"/>
              <a:gd name="connsiteY4" fmla="*/ 89621 h 587159"/>
              <a:gd name="connsiteX0" fmla="*/ 51067 w 657504"/>
              <a:gd name="connsiteY0" fmla="*/ 31623 h 592327"/>
              <a:gd name="connsiteX1" fmla="*/ 581981 w 657504"/>
              <a:gd name="connsiteY1" fmla="*/ 45141 h 592327"/>
              <a:gd name="connsiteX2" fmla="*/ 621713 w 657504"/>
              <a:gd name="connsiteY2" fmla="*/ 548790 h 592327"/>
              <a:gd name="connsiteX3" fmla="*/ 12537 w 657504"/>
              <a:gd name="connsiteY3" fmla="*/ 511413 h 592327"/>
              <a:gd name="connsiteX4" fmla="*/ 4334 w 657504"/>
              <a:gd name="connsiteY4" fmla="*/ 94789 h 592327"/>
              <a:gd name="connsiteX0" fmla="*/ 51067 w 676118"/>
              <a:gd name="connsiteY0" fmla="*/ 31623 h 604686"/>
              <a:gd name="connsiteX1" fmla="*/ 581981 w 676118"/>
              <a:gd name="connsiteY1" fmla="*/ 45141 h 604686"/>
              <a:gd name="connsiteX2" fmla="*/ 621713 w 676118"/>
              <a:gd name="connsiteY2" fmla="*/ 548790 h 604686"/>
              <a:gd name="connsiteX3" fmla="*/ 12537 w 676118"/>
              <a:gd name="connsiteY3" fmla="*/ 511413 h 604686"/>
              <a:gd name="connsiteX4" fmla="*/ 4334 w 676118"/>
              <a:gd name="connsiteY4" fmla="*/ 94789 h 604686"/>
              <a:gd name="connsiteX0" fmla="*/ 51067 w 659741"/>
              <a:gd name="connsiteY0" fmla="*/ 18182 h 591245"/>
              <a:gd name="connsiteX1" fmla="*/ 581981 w 659741"/>
              <a:gd name="connsiteY1" fmla="*/ 31700 h 591245"/>
              <a:gd name="connsiteX2" fmla="*/ 621713 w 659741"/>
              <a:gd name="connsiteY2" fmla="*/ 535349 h 591245"/>
              <a:gd name="connsiteX3" fmla="*/ 12537 w 659741"/>
              <a:gd name="connsiteY3" fmla="*/ 497972 h 591245"/>
              <a:gd name="connsiteX4" fmla="*/ 4334 w 659741"/>
              <a:gd name="connsiteY4" fmla="*/ 81348 h 591245"/>
              <a:gd name="connsiteX0" fmla="*/ 51067 w 671131"/>
              <a:gd name="connsiteY0" fmla="*/ 18182 h 591245"/>
              <a:gd name="connsiteX1" fmla="*/ 617005 w 671131"/>
              <a:gd name="connsiteY1" fmla="*/ 31700 h 591245"/>
              <a:gd name="connsiteX2" fmla="*/ 621713 w 671131"/>
              <a:gd name="connsiteY2" fmla="*/ 535349 h 591245"/>
              <a:gd name="connsiteX3" fmla="*/ 12537 w 671131"/>
              <a:gd name="connsiteY3" fmla="*/ 497972 h 591245"/>
              <a:gd name="connsiteX4" fmla="*/ 4334 w 671131"/>
              <a:gd name="connsiteY4" fmla="*/ 81348 h 591245"/>
              <a:gd name="connsiteX0" fmla="*/ 51067 w 648099"/>
              <a:gd name="connsiteY0" fmla="*/ 18182 h 578886"/>
              <a:gd name="connsiteX1" fmla="*/ 617005 w 648099"/>
              <a:gd name="connsiteY1" fmla="*/ 31700 h 578886"/>
              <a:gd name="connsiteX2" fmla="*/ 621713 w 648099"/>
              <a:gd name="connsiteY2" fmla="*/ 535349 h 578886"/>
              <a:gd name="connsiteX3" fmla="*/ 12537 w 648099"/>
              <a:gd name="connsiteY3" fmla="*/ 497972 h 578886"/>
              <a:gd name="connsiteX4" fmla="*/ 4334 w 648099"/>
              <a:gd name="connsiteY4" fmla="*/ 81348 h 578886"/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rgbClr val="D6A6B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rgbClr val="D6A6B1"/>
              </a:solidFill>
              <a:latin typeface="Helvetica" panose="020B0604020202030204" pitchFamily="34" charset="0"/>
              <a:ea typeface="方正喵呜体" panose="02010600010101010101" pitchFamily="2" charset="-122"/>
            </a:endParaRPr>
          </a:p>
        </p:txBody>
      </p:sp>
      <p:sp>
        <p:nvSpPr>
          <p:cNvPr id="26" name="文本框 25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1728378" y="2844837"/>
            <a:ext cx="2294029" cy="11519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000" b="1">
                <a:solidFill>
                  <a:srgbClr val="0070C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Tạm biệt </a:t>
            </a:r>
          </a:p>
          <a:p>
            <a:pPr algn="ctr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000" b="1">
                <a:solidFill>
                  <a:srgbClr val="0070C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các con</a:t>
            </a:r>
            <a:endParaRPr lang="en-GB" altLang="zh-CN" sz="3000" b="1" dirty="0">
              <a:solidFill>
                <a:srgbClr val="0070C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1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7356694" y="989933"/>
            <a:ext cx="1483400" cy="925929"/>
            <a:chOff x="7180022" y="219753"/>
            <a:chExt cx="1592029" cy="993734"/>
          </a:xfrm>
        </p:grpSpPr>
        <p:pic>
          <p:nvPicPr>
            <p:cNvPr id="12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13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18" name="图片 37">
            <a:extLst>
              <a:ext uri="{FF2B5EF4-FFF2-40B4-BE49-F238E27FC236}">
                <a16:creationId xmlns:a16="http://schemas.microsoft.com/office/drawing/2014/main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65388">
            <a:off x="1539131" y="2059094"/>
            <a:ext cx="2858417" cy="1095987"/>
          </a:xfrm>
          <a:prstGeom prst="rect">
            <a:avLst/>
          </a:prstGeom>
        </p:spPr>
      </p:pic>
      <p:pic>
        <p:nvPicPr>
          <p:cNvPr id="19" name="图片 37">
            <a:extLst>
              <a:ext uri="{FF2B5EF4-FFF2-40B4-BE49-F238E27FC236}">
                <a16:creationId xmlns:a16="http://schemas.microsoft.com/office/drawing/2014/main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34612" flipV="1">
            <a:off x="4240882" y="2879004"/>
            <a:ext cx="2858417" cy="109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2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3" grpId="0" animBg="1"/>
      <p:bldP spid="24" grpId="0"/>
      <p:bldP spid="25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668" y="507365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94168" y="57150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2400" dirty="0">
                <a:solidFill>
                  <a:srgbClr val="0000FF"/>
                </a:solidFill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94168" y="15016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293" name="Group 101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4171168594"/>
              </p:ext>
            </p:extLst>
          </p:nvPr>
        </p:nvGraphicFramePr>
        <p:xfrm>
          <a:off x="537068" y="1143000"/>
          <a:ext cx="8077200" cy="370205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03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3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4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269" name="Picture 77" descr="bongdathieun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468" y="12192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70" name="Picture 78" descr="bongdathieun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68" y="3733800"/>
            <a:ext cx="1600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73" name="Picture 81" descr="co%2520vua%2520-%2520c%2520o%2520tuo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468" y="1219200"/>
            <a:ext cx="137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79" name="Picture 87" descr="daca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868" y="1219200"/>
            <a:ext cx="164976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82" name="Picture 90" descr="daca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667" y="2514600"/>
            <a:ext cx="172596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" name="Picture 103" descr="keo c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668" y="2438400"/>
            <a:ext cx="160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" name="Picture 104" descr="keo c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468" y="3733800"/>
            <a:ext cx="1752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7" name="Picture 105" descr="co%2520vua%2520-%2520c%2520o%2520tuo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635" y="3759200"/>
            <a:ext cx="1600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8" name="Picture 106" descr="keo c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468" y="1219200"/>
            <a:ext cx="1752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88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38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88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38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88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38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88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38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88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38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2058" grpId="1"/>
      <p:bldP spid="2059" grpId="0"/>
      <p:bldP spid="2059" grpId="1"/>
      <p:bldP spid="20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76200"/>
            <a:ext cx="440409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MỚI</a:t>
            </a:r>
          </a:p>
          <a:p>
            <a:pPr algn="ctr"/>
            <a:endParaRPr lang="en-US" sz="5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587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 Box 42"/>
          <p:cNvSpPr txBox="1">
            <a:spLocks noChangeArrowheads="1"/>
          </p:cNvSpPr>
          <p:nvPr/>
        </p:nvSpPr>
        <p:spPr bwMode="auto">
          <a:xfrm>
            <a:off x="3162300" y="69788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4139" name="Text Box 43"/>
          <p:cNvSpPr txBox="1">
            <a:spLocks noChangeArrowheads="1"/>
          </p:cNvSpPr>
          <p:nvPr/>
        </p:nvSpPr>
        <p:spPr bwMode="auto">
          <a:xfrm>
            <a:off x="2514600" y="526988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(tiếp theo)</a:t>
            </a:r>
          </a:p>
        </p:txBody>
      </p:sp>
      <p:sp>
        <p:nvSpPr>
          <p:cNvPr id="4140" name="Text Box 44"/>
          <p:cNvSpPr txBox="1">
            <a:spLocks noChangeArrowheads="1"/>
          </p:cNvSpPr>
          <p:nvPr/>
        </p:nvSpPr>
        <p:spPr bwMode="auto">
          <a:xfrm>
            <a:off x="-8792" y="990600"/>
            <a:ext cx="411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1.Giới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0036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711905"/>
              </p:ext>
            </p:extLst>
          </p:nvPr>
        </p:nvGraphicFramePr>
        <p:xfrm>
          <a:off x="-228600" y="2743200"/>
          <a:ext cx="4800600" cy="387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Chart" r:id="rId3" imgW="2743200" imgH="3314814" progId="MSGraph.Chart.8">
                  <p:embed followColorScheme="full"/>
                </p:oleObj>
              </mc:Choice>
              <mc:Fallback>
                <p:oleObj name="Chart" r:id="rId3" imgW="2743200" imgH="3314814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2743200"/>
                        <a:ext cx="4800600" cy="387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4" name="Text Box 12"/>
          <p:cNvSpPr txBox="1">
            <a:spLocks noChangeArrowheads="1"/>
          </p:cNvSpPr>
          <p:nvPr/>
        </p:nvSpPr>
        <p:spPr bwMode="auto">
          <a:xfrm>
            <a:off x="228600" y="24987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</a:p>
        </p:txBody>
      </p:sp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4343400" y="5772761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66" name="Text Box 14"/>
          <p:cNvSpPr txBox="1">
            <a:spLocks noChangeArrowheads="1"/>
          </p:cNvSpPr>
          <p:nvPr/>
        </p:nvSpPr>
        <p:spPr bwMode="auto">
          <a:xfrm>
            <a:off x="533400" y="3565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1371600" y="3336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2200</a:t>
            </a: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2133600" y="3946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1600</a:t>
            </a:r>
          </a:p>
        </p:txBody>
      </p:sp>
      <p:sp>
        <p:nvSpPr>
          <p:cNvPr id="100369" name="Text Box 17"/>
          <p:cNvSpPr txBox="1">
            <a:spLocks noChangeArrowheads="1"/>
          </p:cNvSpPr>
          <p:nvPr/>
        </p:nvSpPr>
        <p:spPr bwMode="auto">
          <a:xfrm>
            <a:off x="2971800" y="2955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2750</a:t>
            </a:r>
          </a:p>
        </p:txBody>
      </p:sp>
      <p:sp>
        <p:nvSpPr>
          <p:cNvPr id="4148" name="Text Box 52"/>
          <p:cNvSpPr txBox="1">
            <a:spLocks noChangeArrowheads="1"/>
          </p:cNvSpPr>
          <p:nvPr/>
        </p:nvSpPr>
        <p:spPr bwMode="auto">
          <a:xfrm>
            <a:off x="0" y="153657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49" name="Text Box 53"/>
          <p:cNvSpPr txBox="1">
            <a:spLocks noChangeArrowheads="1"/>
          </p:cNvSpPr>
          <p:nvPr/>
        </p:nvSpPr>
        <p:spPr bwMode="auto">
          <a:xfrm>
            <a:off x="498231" y="1992492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chuột bốn thôn đã tiêu diệt được.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5257800" y="22860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Quan sát biểu đồ cho biết: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4572000" y="2743200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Biểu đồ có mấy cột? Dưới chân của các cột ghi gì? 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4572000" y="3429000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4572000" y="4452936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4572000" y="2741915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95800" y="3449515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4533900" y="4168866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9" grpId="0"/>
      <p:bldP spid="4140" grpId="0"/>
      <p:bldOleChart spid="100363" grpId="0"/>
      <p:bldP spid="100364" grpId="0"/>
      <p:bldP spid="100365" grpId="0"/>
      <p:bldP spid="100366" grpId="0"/>
      <p:bldP spid="100367" grpId="0"/>
      <p:bldP spid="100368" grpId="0"/>
      <p:bldP spid="100369" grpId="0"/>
      <p:bldP spid="4148" grpId="0"/>
      <p:bldP spid="4149" grpId="0"/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(t)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12954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1.Giới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38186"/>
              </p:ext>
            </p:extLst>
          </p:nvPr>
        </p:nvGraphicFramePr>
        <p:xfrm>
          <a:off x="-228600" y="2743200"/>
          <a:ext cx="4343400" cy="387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Chart" r:id="rId3" imgW="2743200" imgH="3314814" progId="MSGraph.Chart.8">
                  <p:embed followColorScheme="full"/>
                </p:oleObj>
              </mc:Choice>
              <mc:Fallback>
                <p:oleObj name="Chart" r:id="rId3" imgW="2743200" imgH="3314814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2743200"/>
                        <a:ext cx="4343400" cy="387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Text Box 12"/>
          <p:cNvSpPr txBox="1">
            <a:spLocks noChangeArrowheads="1"/>
          </p:cNvSpPr>
          <p:nvPr/>
        </p:nvSpPr>
        <p:spPr bwMode="auto">
          <a:xfrm>
            <a:off x="228600" y="24987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</a:p>
        </p:txBody>
      </p:sp>
      <p:sp>
        <p:nvSpPr>
          <p:cNvPr id="6153" name="Text Box 13"/>
          <p:cNvSpPr txBox="1">
            <a:spLocks noChangeArrowheads="1"/>
          </p:cNvSpPr>
          <p:nvPr/>
        </p:nvSpPr>
        <p:spPr bwMode="auto">
          <a:xfrm>
            <a:off x="3810000" y="56991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4" name="Text Box 14"/>
          <p:cNvSpPr txBox="1">
            <a:spLocks noChangeArrowheads="1"/>
          </p:cNvSpPr>
          <p:nvPr/>
        </p:nvSpPr>
        <p:spPr bwMode="auto">
          <a:xfrm>
            <a:off x="533400" y="3565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6155" name="Text Box 15"/>
          <p:cNvSpPr txBox="1">
            <a:spLocks noChangeArrowheads="1"/>
          </p:cNvSpPr>
          <p:nvPr/>
        </p:nvSpPr>
        <p:spPr bwMode="auto">
          <a:xfrm>
            <a:off x="1371600" y="3336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2200</a:t>
            </a:r>
          </a:p>
        </p:txBody>
      </p:sp>
      <p:sp>
        <p:nvSpPr>
          <p:cNvPr id="6156" name="Text Box 16"/>
          <p:cNvSpPr txBox="1">
            <a:spLocks noChangeArrowheads="1"/>
          </p:cNvSpPr>
          <p:nvPr/>
        </p:nvSpPr>
        <p:spPr bwMode="auto">
          <a:xfrm>
            <a:off x="2133600" y="3946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1600</a:t>
            </a:r>
          </a:p>
        </p:txBody>
      </p:sp>
      <p:sp>
        <p:nvSpPr>
          <p:cNvPr id="6157" name="Text Box 17"/>
          <p:cNvSpPr txBox="1">
            <a:spLocks noChangeArrowheads="1"/>
          </p:cNvSpPr>
          <p:nvPr/>
        </p:nvSpPr>
        <p:spPr bwMode="auto">
          <a:xfrm>
            <a:off x="2971800" y="2955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2750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0" y="1676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533400" y="21336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chuột bốn thôn đã tiêu diệt được.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4411980" y="2823784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4387596" y="3344209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4387596" y="4180510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4411980" y="5011507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3" grpId="0"/>
      <p:bldP spid="8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(t)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12954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1.Giới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17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6514"/>
              </p:ext>
            </p:extLst>
          </p:nvPr>
        </p:nvGraphicFramePr>
        <p:xfrm>
          <a:off x="-228600" y="2743200"/>
          <a:ext cx="4343400" cy="387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Chart" r:id="rId3" imgW="2743200" imgH="3314814" progId="MSGraph.Chart.8">
                  <p:embed followColorScheme="full"/>
                </p:oleObj>
              </mc:Choice>
              <mc:Fallback>
                <p:oleObj name="Chart" r:id="rId3" imgW="2743200" imgH="3314814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2743200"/>
                        <a:ext cx="4343400" cy="387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228600" y="24987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3810000" y="56991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8" name="Text Box 14"/>
          <p:cNvSpPr txBox="1">
            <a:spLocks noChangeArrowheads="1"/>
          </p:cNvSpPr>
          <p:nvPr/>
        </p:nvSpPr>
        <p:spPr bwMode="auto">
          <a:xfrm>
            <a:off x="533400" y="3565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7179" name="Text Box 15"/>
          <p:cNvSpPr txBox="1">
            <a:spLocks noChangeArrowheads="1"/>
          </p:cNvSpPr>
          <p:nvPr/>
        </p:nvSpPr>
        <p:spPr bwMode="auto">
          <a:xfrm>
            <a:off x="1371600" y="3336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2200</a:t>
            </a:r>
          </a:p>
        </p:txBody>
      </p:sp>
      <p:sp>
        <p:nvSpPr>
          <p:cNvPr id="7180" name="Text Box 16"/>
          <p:cNvSpPr txBox="1">
            <a:spLocks noChangeArrowheads="1"/>
          </p:cNvSpPr>
          <p:nvPr/>
        </p:nvSpPr>
        <p:spPr bwMode="auto">
          <a:xfrm>
            <a:off x="2133600" y="3946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1600</a:t>
            </a:r>
          </a:p>
        </p:txBody>
      </p:sp>
      <p:sp>
        <p:nvSpPr>
          <p:cNvPr id="7181" name="Text Box 17"/>
          <p:cNvSpPr txBox="1">
            <a:spLocks noChangeArrowheads="1"/>
          </p:cNvSpPr>
          <p:nvPr/>
        </p:nvSpPr>
        <p:spPr bwMode="auto">
          <a:xfrm>
            <a:off x="2971800" y="2955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2750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0" y="1676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33400" y="21336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chuột bốn thôn đã tiêu diệt được.</a:t>
            </a:r>
          </a:p>
        </p:txBody>
      </p:sp>
      <p:sp>
        <p:nvSpPr>
          <p:cNvPr id="7184" name="TextBox 11"/>
          <p:cNvSpPr txBox="1">
            <a:spLocks noChangeArrowheads="1"/>
          </p:cNvSpPr>
          <p:nvPr/>
        </p:nvSpPr>
        <p:spPr bwMode="auto">
          <a:xfrm>
            <a:off x="5786438" y="2209800"/>
            <a:ext cx="3357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trên cho ta biết: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4648200" y="2743200"/>
            <a:ext cx="449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Bốn thôn được nêu tên trên biểu đồ là: Đông; Đoài; Trung; Thượng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4572000" y="3962400"/>
            <a:ext cx="457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2000con;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2200 con;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1600 con;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2750 con.</a:t>
            </a: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4648200" y="5670550"/>
            <a:ext cx="449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Toán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(t)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12954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1.Giới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199" name="Object 11"/>
          <p:cNvGraphicFramePr>
            <a:graphicFrameLocks noChangeAspect="1"/>
          </p:cNvGraphicFramePr>
          <p:nvPr/>
        </p:nvGraphicFramePr>
        <p:xfrm>
          <a:off x="-228600" y="2743200"/>
          <a:ext cx="4343400" cy="387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Chart" r:id="rId3" imgW="2743200" imgH="3314814" progId="MSGraph.Chart.8">
                  <p:embed followColorScheme="full"/>
                </p:oleObj>
              </mc:Choice>
              <mc:Fallback>
                <p:oleObj name="Chart" r:id="rId3" imgW="2743200" imgH="3314814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2743200"/>
                        <a:ext cx="4343400" cy="387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228600" y="24987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</a:p>
        </p:txBody>
      </p:sp>
      <p:sp>
        <p:nvSpPr>
          <p:cNvPr id="8201" name="Text Box 13"/>
          <p:cNvSpPr txBox="1">
            <a:spLocks noChangeArrowheads="1"/>
          </p:cNvSpPr>
          <p:nvPr/>
        </p:nvSpPr>
        <p:spPr bwMode="auto">
          <a:xfrm>
            <a:off x="3810000" y="56991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2" name="Text Box 14"/>
          <p:cNvSpPr txBox="1">
            <a:spLocks noChangeArrowheads="1"/>
          </p:cNvSpPr>
          <p:nvPr/>
        </p:nvSpPr>
        <p:spPr bwMode="auto">
          <a:xfrm>
            <a:off x="533400" y="3565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</a:rPr>
              <a:t>2000</a:t>
            </a:r>
          </a:p>
        </p:txBody>
      </p:sp>
      <p:sp>
        <p:nvSpPr>
          <p:cNvPr id="8203" name="Text Box 15"/>
          <p:cNvSpPr txBox="1">
            <a:spLocks noChangeArrowheads="1"/>
          </p:cNvSpPr>
          <p:nvPr/>
        </p:nvSpPr>
        <p:spPr bwMode="auto">
          <a:xfrm>
            <a:off x="1371600" y="3336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</a:rPr>
              <a:t>2200</a:t>
            </a:r>
          </a:p>
        </p:txBody>
      </p:sp>
      <p:sp>
        <p:nvSpPr>
          <p:cNvPr id="8204" name="Text Box 16"/>
          <p:cNvSpPr txBox="1">
            <a:spLocks noChangeArrowheads="1"/>
          </p:cNvSpPr>
          <p:nvPr/>
        </p:nvSpPr>
        <p:spPr bwMode="auto">
          <a:xfrm>
            <a:off x="2133600" y="3946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</a:rPr>
              <a:t>1600</a:t>
            </a:r>
          </a:p>
        </p:txBody>
      </p:sp>
      <p:sp>
        <p:nvSpPr>
          <p:cNvPr id="8205" name="Text Box 17"/>
          <p:cNvSpPr txBox="1">
            <a:spLocks noChangeArrowheads="1"/>
          </p:cNvSpPr>
          <p:nvPr/>
        </p:nvSpPr>
        <p:spPr bwMode="auto">
          <a:xfrm>
            <a:off x="2971800" y="2955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</a:rPr>
              <a:t>2750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0" y="1676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33400" y="21336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chuột bốn thôn đã tiêu diệt được.</a:t>
            </a:r>
          </a:p>
        </p:txBody>
      </p:sp>
      <p:sp>
        <p:nvSpPr>
          <p:cNvPr id="8208" name="TextBox 11"/>
          <p:cNvSpPr txBox="1">
            <a:spLocks noChangeArrowheads="1"/>
          </p:cNvSpPr>
          <p:nvPr/>
        </p:nvSpPr>
        <p:spPr bwMode="auto">
          <a:xfrm>
            <a:off x="5257800" y="22860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Quan sát biểu đồ cho biết: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4572000" y="2743200"/>
            <a:ext cx="457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Biểu đồ biểu diễn số chuột đã diệt được của các thôn nào?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4572000" y="2743200"/>
            <a:ext cx="4572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Biểu đồ biểu diễn số chuột đã diệt được của thôn: Đông; Đoài; Trung; Thượng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4572000" y="3886200"/>
            <a:ext cx="457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Số chuột diệt được của mỗi thôn ? 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4572000" y="3886200"/>
            <a:ext cx="43576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Thôn Đông là 2000con; thôn Đoài là 2200 con; thôn Trung là 1600 con; thôn Thượng là 2750 con.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4495800" y="5486400"/>
            <a:ext cx="4648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Thôn nào diệt được nhiều chuột nhất?  Thôn nào diệt được ít chuột nhất</a:t>
            </a: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4495800" y="5426075"/>
            <a:ext cx="4648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Thôn diệt được nhiều chuột nhất là thôn Thượng. Thôn diệt được ít chuột nhất là thôn Trung.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5" grpId="0"/>
      <p:bldP spid="16" grpId="0"/>
      <p:bldP spid="16" grpId="1"/>
      <p:bldP spid="9" grpId="0"/>
      <p:bldP spid="10" grpId="0"/>
      <p:bldP spid="10" grpId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1&quot;/&gt;&lt;/object&gt;&lt;object type=&quot;3&quot; unique_id=&quot;10005&quot;&gt;&lt;property id=&quot;20148&quot; value=&quot;5&quot;/&gt;&lt;property id=&quot;20300&quot; value=&quot;Slide 2&quot;/&gt;&lt;property id=&quot;20307&quot; value=&quot;28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91&quot;/&gt;&lt;/object&gt;&lt;object type=&quot;3&quot; unique_id=&quot;10008&quot;&gt;&lt;property id=&quot;20148&quot; value=&quot;5&quot;/&gt;&lt;property id=&quot;20300&quot; value=&quot;Slide 5&quot;/&gt;&lt;property id=&quot;20307&quot; value=&quot;294&quot;/&gt;&lt;/object&gt;&lt;object type=&quot;3&quot; unique_id=&quot;10009&quot;&gt;&lt;property id=&quot;20148&quot; value=&quot;5&quot;/&gt;&lt;property id=&quot;20300&quot; value=&quot;Slide 6&quot;/&gt;&lt;property id=&quot;20307&quot; value=&quot;295&quot;/&gt;&lt;/object&gt;&lt;object type=&quot;3&quot; unique_id=&quot;10010&quot;&gt;&lt;property id=&quot;20148&quot; value=&quot;5&quot;/&gt;&lt;property id=&quot;20300&quot; value=&quot;Slide 7&quot;/&gt;&lt;property id=&quot;20307&quot; value=&quot;296&quot;/&gt;&lt;/object&gt;&lt;object type=&quot;3&quot; unique_id=&quot;10011&quot;&gt;&lt;property id=&quot;20148&quot; value=&quot;5&quot;/&gt;&lt;property id=&quot;20300&quot; value=&quot;Slide 8&quot;/&gt;&lt;property id=&quot;20307&quot; value=&quot;297&quot;/&gt;&lt;/object&gt;&lt;object type=&quot;3&quot; unique_id=&quot;10012&quot;&gt;&lt;property id=&quot;20148&quot; value=&quot;5&quot;/&gt;&lt;property id=&quot;20300&quot; value=&quot;Slide 9&quot;/&gt;&lt;property id=&quot;20307&quot; value=&quot;298&quot;/&gt;&lt;/object&gt;&lt;object type=&quot;3&quot; unique_id=&quot;10013&quot;&gt;&lt;property id=&quot;20148&quot; value=&quot;5&quot;/&gt;&lt;property id=&quot;20300&quot; value=&quot;Slide 10&quot;/&gt;&lt;property id=&quot;20307&quot; value=&quot;289&quot;/&gt;&lt;/object&gt;&lt;object type=&quot;3&quot; unique_id=&quot;10014&quot;&gt;&lt;property id=&quot;20148&quot; value=&quot;5&quot;/&gt;&lt;property id=&quot;20300&quot; value=&quot;Slide 11&quot;/&gt;&lt;property id=&quot;20307&quot; value=&quot;299&quot;/&gt;&lt;/object&gt;&lt;object type=&quot;3&quot; unique_id=&quot;10015&quot;&gt;&lt;property id=&quot;20148&quot; value=&quot;5&quot;/&gt;&lt;property id=&quot;20300&quot; value=&quot;Slide 12&quot;/&gt;&lt;property id=&quot;20307&quot; value=&quot;276&quot;/&gt;&lt;/object&gt;&lt;object type=&quot;3&quot; unique_id=&quot;10016&quot;&gt;&lt;property id=&quot;20148&quot; value=&quot;5&quot;/&gt;&lt;property id=&quot;20300&quot; value=&quot;Slide 13&quot;/&gt;&lt;property id=&quot;20307&quot; value=&quot;300&quot;/&gt;&lt;/object&gt;&lt;/object&gt;&lt;/object&gt;&lt;/database&gt;"/>
  <p:tag name="SECTOMILLISECCONVERTED" val="1"/>
  <p:tag name="INKNOELEADERBOARD" val="-1745851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1663</TotalTime>
  <Words>1402</Words>
  <Application>Microsoft Office PowerPoint</Application>
  <PresentationFormat>On-screen Show (4:3)</PresentationFormat>
  <Paragraphs>247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.VnTime</vt:lpstr>
      <vt:lpstr>Arial</vt:lpstr>
      <vt:lpstr>Calibri</vt:lpstr>
      <vt:lpstr>Calibri Light</vt:lpstr>
      <vt:lpstr>Helvetica</vt:lpstr>
      <vt:lpstr>Times New Roman</vt:lpstr>
      <vt:lpstr>UTM Mother</vt:lpstr>
      <vt:lpstr>Default Design</vt:lpstr>
      <vt:lpstr>Office Theme</vt:lpstr>
      <vt:lpstr>1_Office Theme</vt:lpstr>
      <vt:lpstr>Office 主题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Hương Đào</cp:lastModifiedBy>
  <cp:revision>411</cp:revision>
  <dcterms:created xsi:type="dcterms:W3CDTF">2010-01-29T13:14:11Z</dcterms:created>
  <dcterms:modified xsi:type="dcterms:W3CDTF">2021-10-02T04:39:06Z</dcterms:modified>
</cp:coreProperties>
</file>