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349" r:id="rId8"/>
    <p:sldId id="264" r:id="rId9"/>
    <p:sldId id="262" r:id="rId10"/>
    <p:sldId id="34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8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95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89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639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81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31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3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7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9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9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1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2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1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1679-4820-4FCA-B7FF-CED1B468C6B1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854960-BEBE-4906-8B81-FB924E50C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318" y="0"/>
            <a:ext cx="12116696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747" name="Text Box 45"/>
          <p:cNvSpPr txBox="1">
            <a:spLocks noChangeArrowheads="1"/>
          </p:cNvSpPr>
          <p:nvPr/>
        </p:nvSpPr>
        <p:spPr bwMode="auto">
          <a:xfrm>
            <a:off x="4077905" y="2170337"/>
            <a:ext cx="35420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14363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4363">
              <a:lnSpc>
                <a:spcPct val="90000"/>
              </a:lnSpc>
              <a:spcBef>
                <a:spcPts val="28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4363">
              <a:lnSpc>
                <a:spcPct val="90000"/>
              </a:lnSpc>
              <a:spcBef>
                <a:spcPts val="288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4363">
              <a:lnSpc>
                <a:spcPct val="90000"/>
              </a:lnSpc>
              <a:spcBef>
                <a:spcPts val="288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4363">
              <a:lnSpc>
                <a:spcPct val="90000"/>
              </a:lnSpc>
              <a:spcBef>
                <a:spcPts val="288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4363" eaLnBrk="0" fontAlgn="base" hangingPunct="0">
              <a:lnSpc>
                <a:spcPct val="90000"/>
              </a:lnSpc>
              <a:spcBef>
                <a:spcPts val="28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4363" eaLnBrk="0" fontAlgn="base" hangingPunct="0">
              <a:lnSpc>
                <a:spcPct val="90000"/>
              </a:lnSpc>
              <a:spcBef>
                <a:spcPts val="28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4363" eaLnBrk="0" fontAlgn="base" hangingPunct="0">
              <a:lnSpc>
                <a:spcPct val="90000"/>
              </a:lnSpc>
              <a:spcBef>
                <a:spcPts val="28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4363" eaLnBrk="0" fontAlgn="base" hangingPunct="0">
              <a:lnSpc>
                <a:spcPct val="90000"/>
              </a:lnSpc>
              <a:spcBef>
                <a:spcPts val="28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4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2362201" y="3228975"/>
            <a:ext cx="7818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D6A1E-DA8C-45A7-8516-FE5574512FA4}"/>
              </a:ext>
            </a:extLst>
          </p:cNvPr>
          <p:cNvSpPr txBox="1"/>
          <p:nvPr/>
        </p:nvSpPr>
        <p:spPr>
          <a:xfrm>
            <a:off x="1625600" y="1296365"/>
            <a:ext cx="9064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6087435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ình nền Powerpoint đẹp đơn giản tinh tế chuyên nghiệp tổng hợp - Phần Mềm  Download">
            <a:extLst>
              <a:ext uri="{FF2B5EF4-FFF2-40B4-BE49-F238E27FC236}">
                <a16:creationId xmlns:a16="http://schemas.microsoft.com/office/drawing/2014/main" id="{F2E439BB-073A-4201-A291-C9B71E52A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2060" y="-622300"/>
            <a:ext cx="14101380" cy="792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DBBC9F-7420-4CEF-A17A-E675E72EE40A}"/>
              </a:ext>
            </a:extLst>
          </p:cNvPr>
          <p:cNvSpPr/>
          <p:nvPr/>
        </p:nvSpPr>
        <p:spPr>
          <a:xfrm>
            <a:off x="190500" y="710105"/>
            <a:ext cx="5105400" cy="3863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6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en-US" sz="3600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bàn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ghế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15 x 8 = 120 (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x 120 = 240 (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3600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36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u="sng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: 240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4680B8-BEB7-416E-AC8B-3060572941F0}"/>
              </a:ext>
            </a:extLst>
          </p:cNvPr>
          <p:cNvSpPr/>
          <p:nvPr/>
        </p:nvSpPr>
        <p:spPr>
          <a:xfrm>
            <a:off x="5397500" y="690658"/>
            <a:ext cx="6604000" cy="3863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6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r>
              <a:rPr lang="en-US" sz="36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x 15 = 30 (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 x 8 = 240 (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36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: 240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1395663" y="507481"/>
            <a:ext cx="19972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1058777" y="1260699"/>
            <a:ext cx="8217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830180" y="2013917"/>
            <a:ext cx="109848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2598819" y="3259578"/>
            <a:ext cx="5137484" cy="5847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x b) x c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( b x c)</a:t>
            </a:r>
          </a:p>
        </p:txBody>
      </p:sp>
    </p:spTree>
    <p:extLst>
      <p:ext uri="{BB962C8B-B14F-4D97-AF65-F5344CB8AC3E}">
        <p14:creationId xmlns:p14="http://schemas.microsoft.com/office/powerpoint/2010/main" val="3741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2767264" y="651860"/>
            <a:ext cx="51013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1828798" y="2054783"/>
            <a:ext cx="8217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1828798" y="3349422"/>
            <a:ext cx="109607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1828798" y="4873422"/>
            <a:ext cx="674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 BIỆT  CÁC  EM</a:t>
            </a:r>
          </a:p>
        </p:txBody>
      </p:sp>
    </p:spTree>
    <p:extLst>
      <p:ext uri="{BB962C8B-B14F-4D97-AF65-F5344CB8AC3E}">
        <p14:creationId xmlns:p14="http://schemas.microsoft.com/office/powerpoint/2010/main" val="183827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1275347" y="2472640"/>
            <a:ext cx="9172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568921" y="3147441"/>
            <a:ext cx="51325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( 2 x 3) x 4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x ( 3 x 4 )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577516" y="3966259"/>
            <a:ext cx="13836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Ta </a:t>
            </a:r>
            <a:r>
              <a:rPr lang="en-US" sz="2800" b="1" dirty="0" err="1">
                <a:latin typeface="Arial" charset="0"/>
              </a:rPr>
              <a:t>có</a:t>
            </a:r>
            <a:r>
              <a:rPr lang="en-US" sz="2800" b="1" dirty="0">
                <a:latin typeface="Arial" charset="0"/>
              </a:rPr>
              <a:t>: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2887577" y="3983253"/>
            <a:ext cx="2394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( 2 x 3) x 4 = 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5135210" y="3966259"/>
            <a:ext cx="15663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6 x 4   = 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554549" y="3966259"/>
            <a:ext cx="1638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24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887577" y="4523467"/>
            <a:ext cx="2247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2 x ( 3 x 4 )= 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5135210" y="4523467"/>
            <a:ext cx="1638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2 x 12 = 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6588111" y="4499897"/>
            <a:ext cx="941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24  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839213" y="5308383"/>
            <a:ext cx="1638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>
                <a:latin typeface="Arial" charset="0"/>
              </a:rPr>
              <a:t>Vậy</a:t>
            </a:r>
            <a:r>
              <a:rPr lang="en-US" sz="2800" b="1" dirty="0">
                <a:latin typeface="Arial" charset="0"/>
              </a:rPr>
              <a:t> </a:t>
            </a: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2814380" y="5325377"/>
            <a:ext cx="2010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( 2 x 3) x 4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4728412" y="5325377"/>
            <a:ext cx="2631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= 2 x ( 3 x 4 ) </a:t>
            </a:r>
          </a:p>
        </p:txBody>
      </p:sp>
      <p:sp>
        <p:nvSpPr>
          <p:cNvPr id="20" name="Text Box 79"/>
          <p:cNvSpPr txBox="1">
            <a:spLocks noChangeArrowheads="1"/>
          </p:cNvSpPr>
          <p:nvPr/>
        </p:nvSpPr>
        <p:spPr bwMode="auto">
          <a:xfrm>
            <a:off x="866274" y="1456133"/>
            <a:ext cx="10308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TÍNH CHẤT KẾT HỢP CỦA PHÉP NHÂN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3819521" y="302451"/>
            <a:ext cx="3216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TOÁN</a:t>
            </a:r>
          </a:p>
        </p:txBody>
      </p:sp>
    </p:spTree>
    <p:extLst>
      <p:ext uri="{BB962C8B-B14F-4D97-AF65-F5344CB8AC3E}">
        <p14:creationId xmlns:p14="http://schemas.microsoft.com/office/powerpoint/2010/main" val="6274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613611" y="824314"/>
            <a:ext cx="10335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So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a x b) xc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x ( b x c)</a:t>
            </a: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09074" y="1545569"/>
            <a:ext cx="10539662" cy="3573379"/>
            <a:chOff x="240" y="1392"/>
            <a:chExt cx="5472" cy="1632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4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72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20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80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4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72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20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680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3696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3696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24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72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120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680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696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4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72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120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1680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3696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384" y="1420"/>
              <a:ext cx="38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8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816" y="1441"/>
              <a:ext cx="38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8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1317" y="1428"/>
              <a:ext cx="38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8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384" y="1779"/>
              <a:ext cx="28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b="1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816" y="1776"/>
              <a:ext cx="28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="1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1308" y="1776"/>
              <a:ext cx="276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b="1" dirty="0">
                <a:solidFill>
                  <a:srgbClr val="800000"/>
                </a:solidFill>
                <a:latin typeface="Arial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3465095" y="1581285"/>
            <a:ext cx="3219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x b) x c 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7724274" y="1545398"/>
            <a:ext cx="3224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( b x c )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3175067" y="2300971"/>
            <a:ext cx="2335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 x 4 ) x 5 = 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7098631" y="2281265"/>
            <a:ext cx="2178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( 4 x 5) =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7104962" y="3227159"/>
            <a:ext cx="3224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( 2 x 3 ) =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7190238" y="4222096"/>
            <a:ext cx="2314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x ( 6 x 2 ) =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3164305" y="3212693"/>
            <a:ext cx="3219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( 5 x 2) x 3 =  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3209161" y="4234660"/>
            <a:ext cx="2120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x 6) x 2 = 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5053263" y="2283541"/>
            <a:ext cx="1515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x 5 = </a:t>
            </a:r>
            <a:endParaRPr lang="en-US" sz="2800" dirty="0"/>
          </a:p>
        </p:txBody>
      </p:sp>
      <p:sp>
        <p:nvSpPr>
          <p:cNvPr id="50" name="Rectangle 49"/>
          <p:cNvSpPr/>
          <p:nvPr/>
        </p:nvSpPr>
        <p:spPr>
          <a:xfrm>
            <a:off x="6460958" y="2281265"/>
            <a:ext cx="6334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48327" y="2281094"/>
            <a:ext cx="1985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x 20 =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10414700" y="2265815"/>
            <a:ext cx="638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97414" y="3229437"/>
            <a:ext cx="1515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x 3 = 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6545179" y="3236450"/>
            <a:ext cx="657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071810" y="3188692"/>
            <a:ext cx="1981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x 6 =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10406472" y="3155008"/>
            <a:ext cx="646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023182" y="4222096"/>
            <a:ext cx="1515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x 2 = </a:t>
            </a:r>
            <a:endParaRPr lang="en-US" sz="2800" dirty="0"/>
          </a:p>
        </p:txBody>
      </p:sp>
      <p:sp>
        <p:nvSpPr>
          <p:cNvPr id="58" name="Rectangle 57"/>
          <p:cNvSpPr/>
          <p:nvPr/>
        </p:nvSpPr>
        <p:spPr>
          <a:xfrm>
            <a:off x="6448926" y="4238522"/>
            <a:ext cx="657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277262" y="4234660"/>
            <a:ext cx="1981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x 12 =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10619978" y="4234660"/>
            <a:ext cx="657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96673" y="3226065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1500942" y="3236450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2403007" y="3280803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4" name="Text Box 38"/>
          <p:cNvSpPr txBox="1">
            <a:spLocks noChangeArrowheads="1"/>
          </p:cNvSpPr>
          <p:nvPr/>
        </p:nvSpPr>
        <p:spPr bwMode="auto">
          <a:xfrm>
            <a:off x="596673" y="4296695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1521205" y="4331797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2466157" y="4304768"/>
            <a:ext cx="531606" cy="5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717884" y="171804"/>
            <a:ext cx="10335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TÍNH CHẤT KẾT HỢP CỦA PHÉP NHÂN</a:t>
            </a:r>
          </a:p>
        </p:txBody>
      </p:sp>
    </p:spTree>
    <p:extLst>
      <p:ext uri="{BB962C8B-B14F-4D97-AF65-F5344CB8AC3E}">
        <p14:creationId xmlns:p14="http://schemas.microsoft.com/office/powerpoint/2010/main" val="2386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697833" y="1903984"/>
            <a:ext cx="103110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x b) x c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( b x c)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950495" y="938775"/>
            <a:ext cx="10308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TÍNH CHẤT KẾT HỢP CỦA PHÉP NHÂN</a:t>
            </a: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3819521" y="302451"/>
            <a:ext cx="3216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TOÁN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2584784" y="3017445"/>
            <a:ext cx="5137484" cy="5847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x b) x c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( b x c)</a:t>
            </a: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481264" y="3669780"/>
            <a:ext cx="109848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505325" y="4896967"/>
            <a:ext cx="115503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Ta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x b x c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2053390" y="5517985"/>
            <a:ext cx="6200273" cy="5847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b x c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a x b) x c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( b x c)</a:t>
            </a:r>
          </a:p>
        </p:txBody>
      </p:sp>
    </p:spTree>
    <p:extLst>
      <p:ext uri="{BB962C8B-B14F-4D97-AF65-F5344CB8AC3E}">
        <p14:creationId xmlns:p14="http://schemas.microsoft.com/office/powerpoint/2010/main" val="20740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264694" y="499460"/>
            <a:ext cx="38260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240632" y="988744"/>
            <a:ext cx="582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445168" y="1658502"/>
            <a:ext cx="5855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x 5 x 4 =?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457200" y="2328260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2 x 5 x 4 =</a:t>
            </a: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3729789" y="2328259"/>
            <a:ext cx="25707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x 5 ) x 4 =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6300537" y="2328259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4 =</a:t>
            </a: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7892716" y="2328259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380998" y="2913032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2 x 5 x 4 =</a:t>
            </a:r>
          </a:p>
        </p:txBody>
      </p:sp>
      <p:sp>
        <p:nvSpPr>
          <p:cNvPr id="12" name="Text Box 79"/>
          <p:cNvSpPr txBox="1">
            <a:spLocks noChangeArrowheads="1"/>
          </p:cNvSpPr>
          <p:nvPr/>
        </p:nvSpPr>
        <p:spPr bwMode="auto">
          <a:xfrm>
            <a:off x="3741821" y="2913034"/>
            <a:ext cx="23220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x( 5 x 4 ) =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6262437" y="2913033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20 =</a:t>
            </a: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7862639" y="2913032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5" name="Text Box 79"/>
          <p:cNvSpPr txBox="1">
            <a:spLocks noChangeArrowheads="1"/>
          </p:cNvSpPr>
          <p:nvPr/>
        </p:nvSpPr>
        <p:spPr bwMode="auto">
          <a:xfrm>
            <a:off x="391025" y="3582789"/>
            <a:ext cx="27492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4 x 5 x 3  =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433137" y="4277234"/>
            <a:ext cx="380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5 x 3 = 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3729789" y="4252547"/>
            <a:ext cx="2376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x 5) x 4 =</a:t>
            </a: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7573879" y="4205419"/>
            <a:ext cx="1227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063916" y="4252546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x 4 =</a:t>
            </a:r>
          </a:p>
        </p:txBody>
      </p:sp>
      <p:sp>
        <p:nvSpPr>
          <p:cNvPr id="20" name="Text Box 79"/>
          <p:cNvSpPr txBox="1">
            <a:spLocks noChangeArrowheads="1"/>
          </p:cNvSpPr>
          <p:nvPr/>
        </p:nvSpPr>
        <p:spPr bwMode="auto">
          <a:xfrm>
            <a:off x="473241" y="5007285"/>
            <a:ext cx="3988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5 x 3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6290510" y="5007285"/>
            <a:ext cx="16784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20 =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787847" y="4986185"/>
            <a:ext cx="1227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23" name="Text Box 79"/>
          <p:cNvSpPr txBox="1">
            <a:spLocks noChangeArrowheads="1"/>
          </p:cNvSpPr>
          <p:nvPr/>
        </p:nvSpPr>
        <p:spPr bwMode="auto">
          <a:xfrm>
            <a:off x="3826042" y="5056659"/>
            <a:ext cx="2412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(5 x 4) =</a:t>
            </a:r>
          </a:p>
        </p:txBody>
      </p:sp>
    </p:spTree>
    <p:extLst>
      <p:ext uri="{BB962C8B-B14F-4D97-AF65-F5344CB8AC3E}">
        <p14:creationId xmlns:p14="http://schemas.microsoft.com/office/powerpoint/2010/main" val="21736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264694" y="499460"/>
            <a:ext cx="38260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240632" y="988744"/>
            <a:ext cx="582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445168" y="1658502"/>
            <a:ext cx="5855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x 5 x 4 =?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457200" y="2328260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2 x 5 x 4 =</a:t>
            </a: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3729789" y="2328259"/>
            <a:ext cx="25707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x 5 ) x 4 =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6300537" y="2328259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4 =</a:t>
            </a: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7892716" y="2328259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380998" y="2913032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2 x 5 x 4 =</a:t>
            </a:r>
          </a:p>
        </p:txBody>
      </p:sp>
      <p:sp>
        <p:nvSpPr>
          <p:cNvPr id="12" name="Text Box 79"/>
          <p:cNvSpPr txBox="1">
            <a:spLocks noChangeArrowheads="1"/>
          </p:cNvSpPr>
          <p:nvPr/>
        </p:nvSpPr>
        <p:spPr bwMode="auto">
          <a:xfrm>
            <a:off x="3741821" y="2913034"/>
            <a:ext cx="2528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( 5 x 4 ) =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6262437" y="2913033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20 =</a:t>
            </a: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7862639" y="2913032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5" name="Text Box 79"/>
          <p:cNvSpPr txBox="1">
            <a:spLocks noChangeArrowheads="1"/>
          </p:cNvSpPr>
          <p:nvPr/>
        </p:nvSpPr>
        <p:spPr bwMode="auto">
          <a:xfrm>
            <a:off x="391025" y="3582789"/>
            <a:ext cx="27492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 x 5 x 6  =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433137" y="4277234"/>
            <a:ext cx="380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5 x 6 = 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3826042" y="4277233"/>
            <a:ext cx="2851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 x 5) x 6 =</a:t>
            </a: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8025059" y="4252546"/>
            <a:ext cx="966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162170" y="4264890"/>
            <a:ext cx="211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x 6 =</a:t>
            </a:r>
          </a:p>
        </p:txBody>
      </p:sp>
      <p:sp>
        <p:nvSpPr>
          <p:cNvPr id="20" name="Text Box 79"/>
          <p:cNvSpPr txBox="1">
            <a:spLocks noChangeArrowheads="1"/>
          </p:cNvSpPr>
          <p:nvPr/>
        </p:nvSpPr>
        <p:spPr bwMode="auto">
          <a:xfrm>
            <a:off x="473241" y="5007285"/>
            <a:ext cx="3988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5 x 6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6655467" y="5007284"/>
            <a:ext cx="16784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30 =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8281737" y="5041065"/>
            <a:ext cx="1227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23" name="Text Box 79"/>
          <p:cNvSpPr txBox="1">
            <a:spLocks noChangeArrowheads="1"/>
          </p:cNvSpPr>
          <p:nvPr/>
        </p:nvSpPr>
        <p:spPr bwMode="auto">
          <a:xfrm>
            <a:off x="4089230" y="5044317"/>
            <a:ext cx="2755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(5 x 6) =</a:t>
            </a:r>
          </a:p>
        </p:txBody>
      </p:sp>
    </p:spTree>
    <p:extLst>
      <p:ext uri="{BB962C8B-B14F-4D97-AF65-F5344CB8AC3E}">
        <p14:creationId xmlns:p14="http://schemas.microsoft.com/office/powerpoint/2010/main" val="260380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264694" y="499460"/>
            <a:ext cx="38260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240632" y="988744"/>
            <a:ext cx="582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445168" y="1658502"/>
            <a:ext cx="5855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x 5 x 4 =?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457200" y="2328260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2 x 5 x 4 =</a:t>
            </a: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3729789" y="2328259"/>
            <a:ext cx="25707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x 5 ) x 4 =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6300537" y="2328259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4 =</a:t>
            </a: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7892716" y="2328259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380998" y="2913032"/>
            <a:ext cx="3368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2 x 5 x 4 =</a:t>
            </a:r>
          </a:p>
        </p:txBody>
      </p:sp>
      <p:sp>
        <p:nvSpPr>
          <p:cNvPr id="12" name="Text Box 79"/>
          <p:cNvSpPr txBox="1">
            <a:spLocks noChangeArrowheads="1"/>
          </p:cNvSpPr>
          <p:nvPr/>
        </p:nvSpPr>
        <p:spPr bwMode="auto">
          <a:xfrm>
            <a:off x="3741821" y="2913034"/>
            <a:ext cx="2528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( 5 x 4 ) =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6262437" y="2913033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20 =</a:t>
            </a: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7862639" y="2913032"/>
            <a:ext cx="882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5" name="Text Box 79"/>
          <p:cNvSpPr txBox="1">
            <a:spLocks noChangeArrowheads="1"/>
          </p:cNvSpPr>
          <p:nvPr/>
        </p:nvSpPr>
        <p:spPr bwMode="auto">
          <a:xfrm>
            <a:off x="391025" y="3582789"/>
            <a:ext cx="27492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 x 2 x 7  =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433137" y="4277234"/>
            <a:ext cx="380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 x 7 = 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3826042" y="4277233"/>
            <a:ext cx="2851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( 5 x 2) x 7 =</a:t>
            </a: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8025059" y="4252546"/>
            <a:ext cx="966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162170" y="4264890"/>
            <a:ext cx="211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7 =</a:t>
            </a:r>
          </a:p>
        </p:txBody>
      </p:sp>
      <p:sp>
        <p:nvSpPr>
          <p:cNvPr id="20" name="Text Box 79"/>
          <p:cNvSpPr txBox="1">
            <a:spLocks noChangeArrowheads="1"/>
          </p:cNvSpPr>
          <p:nvPr/>
        </p:nvSpPr>
        <p:spPr bwMode="auto">
          <a:xfrm>
            <a:off x="473241" y="5007285"/>
            <a:ext cx="3988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 x 7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6655467" y="5007284"/>
            <a:ext cx="16784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14 =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8281737" y="5041065"/>
            <a:ext cx="1227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3" name="Text Box 79"/>
          <p:cNvSpPr txBox="1">
            <a:spLocks noChangeArrowheads="1"/>
          </p:cNvSpPr>
          <p:nvPr/>
        </p:nvSpPr>
        <p:spPr bwMode="auto">
          <a:xfrm>
            <a:off x="4089230" y="5044317"/>
            <a:ext cx="2755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(2 x 7) =</a:t>
            </a:r>
          </a:p>
        </p:txBody>
      </p:sp>
    </p:spTree>
    <p:extLst>
      <p:ext uri="{BB962C8B-B14F-4D97-AF65-F5344CB8AC3E}">
        <p14:creationId xmlns:p14="http://schemas.microsoft.com/office/powerpoint/2010/main" val="127562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9"/>
          <p:cNvSpPr txBox="1">
            <a:spLocks noChangeArrowheads="1"/>
          </p:cNvSpPr>
          <p:nvPr/>
        </p:nvSpPr>
        <p:spPr bwMode="auto">
          <a:xfrm>
            <a:off x="264694" y="499460"/>
            <a:ext cx="38260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240632" y="988744"/>
            <a:ext cx="582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445168" y="1658502"/>
            <a:ext cx="5855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5 x 2 =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2442411" y="1669008"/>
            <a:ext cx="2779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x ( 2 x 5)</a:t>
            </a: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187741" y="2176661"/>
            <a:ext cx="25707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 x 10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2057401" y="2585648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130 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418099" y="3383116"/>
            <a:ext cx="380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2 x 34 = </a:t>
            </a:r>
          </a:p>
        </p:txBody>
      </p: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2556201" y="3415468"/>
            <a:ext cx="2851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( 5 x 2) x 34</a:t>
            </a: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2289508" y="4454510"/>
            <a:ext cx="1438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=340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2187742" y="3996175"/>
            <a:ext cx="27166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x 34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8147383" y="1720648"/>
            <a:ext cx="2163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x 5) x 36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682162" y="2805129"/>
            <a:ext cx="1227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360</a:t>
            </a:r>
          </a:p>
        </p:txBody>
      </p:sp>
      <p:sp>
        <p:nvSpPr>
          <p:cNvPr id="23" name="Text Box 79"/>
          <p:cNvSpPr txBox="1">
            <a:spLocks noChangeArrowheads="1"/>
          </p:cNvSpPr>
          <p:nvPr/>
        </p:nvSpPr>
        <p:spPr bwMode="auto">
          <a:xfrm>
            <a:off x="5342022" y="1725587"/>
            <a:ext cx="2939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 x  26  x 5=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7682162" y="2206929"/>
            <a:ext cx="2163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x 36</a:t>
            </a:r>
          </a:p>
        </p:txBody>
      </p:sp>
      <p:sp>
        <p:nvSpPr>
          <p:cNvPr id="25" name="Text Box 79"/>
          <p:cNvSpPr txBox="1">
            <a:spLocks noChangeArrowheads="1"/>
          </p:cNvSpPr>
          <p:nvPr/>
        </p:nvSpPr>
        <p:spPr bwMode="auto">
          <a:xfrm>
            <a:off x="5425729" y="3586471"/>
            <a:ext cx="2972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 x 9  x 3 x 2 = </a:t>
            </a: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8229599" y="3586470"/>
            <a:ext cx="3962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  x 2)  x (3 x 9 )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7892716" y="4162122"/>
            <a:ext cx="3104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10 x 27</a:t>
            </a:r>
          </a:p>
        </p:txBody>
      </p:sp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7940842" y="4657319"/>
            <a:ext cx="3104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270</a:t>
            </a:r>
          </a:p>
        </p:txBody>
      </p:sp>
    </p:spTree>
    <p:extLst>
      <p:ext uri="{BB962C8B-B14F-4D97-AF65-F5344CB8AC3E}">
        <p14:creationId xmlns:p14="http://schemas.microsoft.com/office/powerpoint/2010/main" val="17779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67" y="324229"/>
            <a:ext cx="10046368" cy="1854541"/>
          </a:xfrm>
          <a:prstGeom prst="rect">
            <a:avLst/>
          </a:prstGeom>
        </p:spPr>
      </p:pic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589547" y="1698608"/>
            <a:ext cx="19972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673769" y="2283383"/>
            <a:ext cx="19972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4319336" y="2300057"/>
            <a:ext cx="40666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673767" y="3138387"/>
            <a:ext cx="3645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4158916" y="3155061"/>
            <a:ext cx="3035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673768" y="3970851"/>
            <a:ext cx="34851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4158915" y="4010065"/>
            <a:ext cx="19972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79"/>
          <p:cNvSpPr txBox="1">
            <a:spLocks noChangeArrowheads="1"/>
          </p:cNvSpPr>
          <p:nvPr/>
        </p:nvSpPr>
        <p:spPr bwMode="auto">
          <a:xfrm>
            <a:off x="874295" y="4786641"/>
            <a:ext cx="19972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4158915" y="4634054"/>
            <a:ext cx="25547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2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997</Words>
  <Application>Microsoft Office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2021-11-03T13:50:02Z</dcterms:created>
  <dcterms:modified xsi:type="dcterms:W3CDTF">2021-11-12T02:52:50Z</dcterms:modified>
</cp:coreProperties>
</file>