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0"/>
  </p:notesMasterIdLst>
  <p:sldIdLst>
    <p:sldId id="276" r:id="rId3"/>
    <p:sldId id="318" r:id="rId4"/>
    <p:sldId id="319" r:id="rId5"/>
    <p:sldId id="259" r:id="rId6"/>
    <p:sldId id="320" r:id="rId7"/>
    <p:sldId id="321" r:id="rId8"/>
    <p:sldId id="322" r:id="rId9"/>
    <p:sldId id="270" r:id="rId10"/>
    <p:sldId id="323" r:id="rId11"/>
    <p:sldId id="379" r:id="rId12"/>
    <p:sldId id="324" r:id="rId13"/>
    <p:sldId id="325" r:id="rId14"/>
    <p:sldId id="326" r:id="rId15"/>
    <p:sldId id="281" r:id="rId16"/>
    <p:sldId id="378" r:id="rId17"/>
    <p:sldId id="377" r:id="rId18"/>
    <p:sldId id="256" r:id="rId19"/>
  </p:sldIdLst>
  <p:sldSz cx="12192000" cy="6858000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8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29B1D10-92E9-4FC1-8997-11CE2216F2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F217D3A-4874-428D-BFE3-8DA86D1DCD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0BD514DD-AF2D-4BE4-A666-C6E1CE78DE46}" type="datetimeFigureOut">
              <a:rPr lang="en-US"/>
              <a:pPr>
                <a:defRPr/>
              </a:pPr>
              <a:t>13/09/2021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79C9130E-484B-484A-A105-45BBF2E47E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645DE51D-E5BF-4BAC-BA43-C9B1C0684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97F0FE-2F38-41F1-BF32-A04F766279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581C50-39DD-4352-BA64-754EA2D1AF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D83933-9EDC-4543-93AD-4707228E9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419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660661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61441">
            <a:extLst>
              <a:ext uri="{FF2B5EF4-FFF2-40B4-BE49-F238E27FC236}">
                <a16:creationId xmlns:a16="http://schemas.microsoft.com/office/drawing/2014/main" xmlns="" id="{ABF7BA72-9991-4F2D-98E1-29D5F79210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文本占位符 61442">
            <a:extLst>
              <a:ext uri="{FF2B5EF4-FFF2-40B4-BE49-F238E27FC236}">
                <a16:creationId xmlns:a16="http://schemas.microsoft.com/office/drawing/2014/main" xmlns="" id="{480A3ABC-8D6B-4677-8B3B-2A885EE8A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灯片编号占位符 1">
            <a:extLst>
              <a:ext uri="{FF2B5EF4-FFF2-40B4-BE49-F238E27FC236}">
                <a16:creationId xmlns:a16="http://schemas.microsoft.com/office/drawing/2014/main" xmlns="" id="{CCE96E11-E7AE-4957-B1F3-2D56CB1EA3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F59F9C-FBBD-4CA6-828C-156D6B2521E0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7409">
            <a:extLst>
              <a:ext uri="{FF2B5EF4-FFF2-40B4-BE49-F238E27FC236}">
                <a16:creationId xmlns:a16="http://schemas.microsoft.com/office/drawing/2014/main" xmlns="" id="{BFF275E5-DB26-4C8B-9E28-B38D2FE5C2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文本占位符 17410">
            <a:extLst>
              <a:ext uri="{FF2B5EF4-FFF2-40B4-BE49-F238E27FC236}">
                <a16:creationId xmlns:a16="http://schemas.microsoft.com/office/drawing/2014/main" xmlns="" id="{378BFC12-2968-4E95-A672-9FEDAC4F8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灯片编号占位符 1">
            <a:extLst>
              <a:ext uri="{FF2B5EF4-FFF2-40B4-BE49-F238E27FC236}">
                <a16:creationId xmlns:a16="http://schemas.microsoft.com/office/drawing/2014/main" xmlns="" id="{0E78A54A-318E-40CE-B4BA-AEEB12952B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522D4E-A0FB-4381-B18F-6FE88C55037B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7B29F4-12AD-40A7-A414-290D3E27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BE30FB-7377-41F8-A40A-15FC91CA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F57829-48BC-473B-A647-48E02315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50F86-B612-4033-9A5F-06EBDBDA85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80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FAE0BF-6A4F-43C4-BEA9-ADAEE3E6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7461A6-C88D-4B8B-807A-69B15365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BA025-6E04-4A19-8D58-A2A8CDE7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ADB5-E6B9-41A6-9896-D7096C133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04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009206-3DF9-4960-B6F6-9742CF58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082B5E-09CF-448E-B692-00AC41E2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827474-EF67-4400-B1A1-7EDBD627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62B40-8463-4B2F-9940-1FD7B40989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482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07894108"/>
      </p:ext>
    </p:extLst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xmlns="" id="{81835615-1038-496A-AB07-458E98CA8A7E}"/>
              </a:ext>
            </a:extLst>
          </p:cNvPr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xmlns="" id="{99C802BA-8EF3-44F6-A73C-E9D5887D9B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xmlns="" id="{C08F1BFE-2D3B-4266-B1CF-CCC5CF11E4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499676"/>
              <a:ext cx="4296201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xmlns="" id="{17EC826B-38B3-48FA-B3C6-C1EB980FF0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9027"/>
              <a:ext cx="8279823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xmlns="" id="{6DD729D9-391A-4CCD-B7B8-671B4805B9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834"/>
              <a:ext cx="8166157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xmlns="" id="{0FA805FE-E1EE-4D06-9FE8-FA70C718BF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69"/>
              <a:ext cx="4940898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16D67370-7494-48F8-814E-01757A6C02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780108"/>
          </a:xfrm>
        </p:spPr>
        <p:txBody>
          <a:bodyPr anchor="b"/>
          <a:lstStyle>
            <a:lvl1pPr>
              <a:defRPr sz="357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/>
          <a:lstStyle>
            <a:lvl1pPr marL="0" indent="0" algn="ctr">
              <a:buNone/>
              <a:defRPr sz="1625">
                <a:solidFill>
                  <a:srgbClr val="FFFFFF"/>
                </a:solidFill>
              </a:defRPr>
            </a:lvl1pPr>
            <a:lvl2pPr marL="37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3F663D4E-BF42-44BE-B526-9C496B1C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B8054-B710-4B12-8F96-90A93B50D31C}" type="datetimeFigureOut">
              <a:rPr lang="en-US"/>
              <a:pPr>
                <a:defRPr/>
              </a:pPr>
              <a:t>13/09/2021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9F6F0F82-6B0B-485F-95DF-82BA3DC8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DF4602DD-A670-45BB-8B0C-C014FF97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D647-6B9B-4F5B-9070-5B6B0792D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20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01558B-1606-4C85-AD5A-75C0CEFC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76A5-150B-4DD9-86A6-CDA121BD4EF4}" type="datetimeFigureOut">
              <a:rPr lang="en-US"/>
              <a:pPr>
                <a:defRPr/>
              </a:pPr>
              <a:t>13/09/2021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487770-D20B-46A7-9AFF-8050AF76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FA0C56-FB5F-40F9-8813-FBAE1574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FF9FB-BC30-488B-9660-63EFE396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3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xmlns="" id="{2CABC967-70EC-4FEB-BF4A-180014C3B03F}"/>
              </a:ext>
            </a:extLst>
          </p:cNvPr>
          <p:cNvSpPr/>
          <p:nvPr/>
        </p:nvSpPr>
        <p:spPr>
          <a:xfrm>
            <a:off x="304800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xmlns="" id="{D2921D9E-875B-4DA2-B4C4-F31252FE1D7F}"/>
              </a:ext>
            </a:extLst>
          </p:cNvPr>
          <p:cNvSpPr>
            <a:spLocks/>
          </p:cNvSpPr>
          <p:nvPr/>
        </p:nvSpPr>
        <p:spPr bwMode="hidden">
          <a:xfrm>
            <a:off x="8062913" y="4203700"/>
            <a:ext cx="383540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xmlns="" id="{F4CC5F64-49B7-4A90-BBED-9DC77EA01777}"/>
              </a:ext>
            </a:extLst>
          </p:cNvPr>
          <p:cNvSpPr>
            <a:spLocks/>
          </p:cNvSpPr>
          <p:nvPr/>
        </p:nvSpPr>
        <p:spPr bwMode="hidden">
          <a:xfrm>
            <a:off x="3492500" y="4075113"/>
            <a:ext cx="739298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xmlns="" id="{5627F3CF-C1F0-42C9-9BC5-641C1872D072}"/>
              </a:ext>
            </a:extLst>
          </p:cNvPr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xmlns="" id="{7089E271-06BD-4E75-A827-3669C7BEFAC9}"/>
              </a:ext>
            </a:extLst>
          </p:cNvPr>
          <p:cNvSpPr>
            <a:spLocks/>
          </p:cNvSpPr>
          <p:nvPr/>
        </p:nvSpPr>
        <p:spPr bwMode="hidden">
          <a:xfrm>
            <a:off x="7478713" y="4073525"/>
            <a:ext cx="4411662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xmlns="" id="{46E2A7EB-3A0A-4476-8703-8FFBBD5D7FE5}"/>
              </a:ext>
            </a:extLst>
          </p:cNvPr>
          <p:cNvSpPr>
            <a:spLocks/>
          </p:cNvSpPr>
          <p:nvPr/>
        </p:nvSpPr>
        <p:spPr bwMode="hidden">
          <a:xfrm>
            <a:off x="282575" y="4059238"/>
            <a:ext cx="11630025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/>
          <a:lstStyle>
            <a:lvl1pPr algn="ctr">
              <a:defRPr sz="357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0"/>
            <a:ext cx="8556979" cy="939801"/>
          </a:xfrm>
        </p:spPr>
        <p:txBody>
          <a:bodyPr anchor="b"/>
          <a:lstStyle>
            <a:lvl1pPr marL="0" indent="0" algn="ctr">
              <a:buNone/>
              <a:defRPr sz="1625">
                <a:solidFill>
                  <a:srgbClr val="FFFFFF"/>
                </a:solidFill>
              </a:defRPr>
            </a:lvl1pPr>
            <a:lvl2pPr marL="37146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397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4pPr>
            <a:lvl5pPr marL="1485863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5pPr>
            <a:lvl6pPr marL="1857328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6pPr>
            <a:lvl7pPr marL="2228795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7pPr>
            <a:lvl8pPr marL="2600260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8pPr>
            <a:lvl9pPr marL="2971726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3194BE7B-6B44-4C19-A9F6-3C83F954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59ED-F8BE-46C6-851E-9E6BF355EE0B}" type="datetimeFigureOut">
              <a:rPr lang="en-US"/>
              <a:pPr>
                <a:defRPr/>
              </a:pPr>
              <a:t>13/09/2021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4A2349B8-8F64-4765-AADE-C04F84C3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BE06FA89-F177-416F-A498-08A6F919C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05896-E69B-4E96-86FD-DA86289EB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54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18174AA-A54F-4D81-A108-949DAC4A29E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B241-2D6C-4789-8E49-0FB302B1F913}" type="datetimeFigureOut">
              <a:rPr lang="en-US"/>
              <a:pPr>
                <a:defRPr/>
              </a:pPr>
              <a:t>13/09/2021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FE0286E-25CF-41D2-BB7D-1249712433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BB9ECE6-DDD6-499A-B040-87B3BA97E70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76A4-7A1A-4EBF-9065-05C4642B7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32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1951" b="0">
                <a:solidFill>
                  <a:schemeClr val="tx2"/>
                </a:solidFill>
                <a:latin typeface="+mj-lt"/>
              </a:defRPr>
            </a:lvl1pPr>
            <a:lvl2pPr marL="371465" indent="0">
              <a:buNone/>
              <a:defRPr sz="1625" b="1"/>
            </a:lvl2pPr>
            <a:lvl3pPr marL="742932" indent="0">
              <a:buNone/>
              <a:defRPr sz="1463" b="1"/>
            </a:lvl3pPr>
            <a:lvl4pPr marL="1114397" indent="0">
              <a:buNone/>
              <a:defRPr sz="1300" b="1"/>
            </a:lvl4pPr>
            <a:lvl5pPr marL="1485863" indent="0">
              <a:buNone/>
              <a:defRPr sz="1300" b="1"/>
            </a:lvl5pPr>
            <a:lvl6pPr marL="1857328" indent="0">
              <a:buNone/>
              <a:defRPr sz="1300" b="1"/>
            </a:lvl6pPr>
            <a:lvl7pPr marL="2228795" indent="0">
              <a:buNone/>
              <a:defRPr sz="1300" b="1"/>
            </a:lvl7pPr>
            <a:lvl8pPr marL="2600260" indent="0">
              <a:buNone/>
              <a:defRPr sz="1300" b="1"/>
            </a:lvl8pPr>
            <a:lvl9pPr marL="297172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4" y="3429005"/>
            <a:ext cx="5093407" cy="2697163"/>
          </a:xfrm>
        </p:spPr>
        <p:txBody>
          <a:bodyPr/>
          <a:lstStyle>
            <a:lvl1pPr>
              <a:defRPr sz="1625"/>
            </a:lvl1pPr>
            <a:lvl2pPr>
              <a:defRPr sz="1463"/>
            </a:lvl2pPr>
            <a:lvl3pPr>
              <a:defRPr sz="1300"/>
            </a:lvl3pPr>
            <a:lvl4pPr>
              <a:defRPr sz="1139"/>
            </a:lvl4pPr>
            <a:lvl5pPr>
              <a:defRPr sz="1139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1951" b="0" i="0">
                <a:solidFill>
                  <a:schemeClr val="tx2"/>
                </a:solidFill>
                <a:latin typeface="+mj-lt"/>
              </a:defRPr>
            </a:lvl1pPr>
            <a:lvl2pPr marL="371465" indent="0">
              <a:buNone/>
              <a:defRPr sz="1625" b="1"/>
            </a:lvl2pPr>
            <a:lvl3pPr marL="742932" indent="0">
              <a:buNone/>
              <a:defRPr sz="1463" b="1"/>
            </a:lvl3pPr>
            <a:lvl4pPr marL="1114397" indent="0">
              <a:buNone/>
              <a:defRPr sz="1300" b="1"/>
            </a:lvl4pPr>
            <a:lvl5pPr marL="1485863" indent="0">
              <a:buNone/>
              <a:defRPr sz="1300" b="1"/>
            </a:lvl5pPr>
            <a:lvl6pPr marL="1857328" indent="0">
              <a:buNone/>
              <a:defRPr sz="1300" b="1"/>
            </a:lvl6pPr>
            <a:lvl7pPr marL="2228795" indent="0">
              <a:buNone/>
              <a:defRPr sz="1300" b="1"/>
            </a:lvl7pPr>
            <a:lvl8pPr marL="2600260" indent="0">
              <a:buNone/>
              <a:defRPr sz="1300" b="1"/>
            </a:lvl8pPr>
            <a:lvl9pPr marL="297172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5"/>
            <a:ext cx="5096256" cy="2697163"/>
          </a:xfrm>
        </p:spPr>
        <p:txBody>
          <a:bodyPr/>
          <a:lstStyle>
            <a:lvl1pPr>
              <a:defRPr sz="1625"/>
            </a:lvl1pPr>
            <a:lvl2pPr>
              <a:defRPr sz="1463"/>
            </a:lvl2pPr>
            <a:lvl3pPr>
              <a:defRPr sz="1300"/>
            </a:lvl3pPr>
            <a:lvl4pPr>
              <a:defRPr sz="1139"/>
            </a:lvl4pPr>
            <a:lvl5pPr>
              <a:defRPr sz="1139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D705A23F-7ADE-4C2C-96F5-3D4A57D2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D091-C8DB-4461-9543-E3A8F6DE1F4A}" type="datetimeFigureOut">
              <a:rPr lang="en-US"/>
              <a:pPr>
                <a:defRPr/>
              </a:pPr>
              <a:t>13/09/2021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173FBB4-B367-4DF1-87CB-53F27E5E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B3D30EC2-D5B3-4B13-ADD0-7BAD45A1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A9561-930E-456C-9488-5F54BBCF0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60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E7192A61-4879-456A-AD98-07BACF40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63A1-567E-4362-A0D0-392BBEC00DBF}" type="datetimeFigureOut">
              <a:rPr lang="en-US"/>
              <a:pPr>
                <a:defRPr/>
              </a:pPr>
              <a:t>13/09/2021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8070A815-3A62-4C3D-9146-0E7D5748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0A7F1D9-8089-4F0D-BE5E-042C9E05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FC96-B135-4375-9212-8F90F1679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93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xmlns="" id="{5475148F-8383-4F6B-A91B-8D9FC03D2E84}"/>
              </a:ext>
            </a:extLst>
          </p:cNvPr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xmlns="" id="{18B5F848-45EB-4643-86FA-FFECE31903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714375"/>
            <a:ext cx="11630025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xmlns="" id="{6B7065AE-DD0C-43A8-AF50-8A6FCA71DA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207" y="4499677"/>
              <a:ext cx="4296377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xmlns="" id="{9BC4F85E-B757-4F7D-A1D8-9EF69BB1FE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25" y="4319028"/>
              <a:ext cx="8279773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xmlns="" id="{F397A30A-4D9E-4E8F-8922-5ABC06E154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56" y="4334834"/>
              <a:ext cx="8165962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xmlns="" id="{9D16139D-88BD-4E61-BA9C-F5D386726B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792" y="4316769"/>
              <a:ext cx="4940122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xmlns="" id="{6924F4CF-FC9B-451C-BEF0-1B0C23A445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xmlns="" id="{438131AE-42FA-4DF0-BD05-1C63B03D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125B1-4022-4280-B7C7-5957D106D3DC}" type="datetimeFigureOut">
              <a:rPr lang="en-US"/>
              <a:pPr>
                <a:defRPr/>
              </a:pPr>
              <a:t>13/09/2021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3D3DA6D7-6A7E-4511-8160-C3A85FFA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373A2934-8AB5-422F-90CD-964A931C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E9CF0-8367-47E4-9C8E-212713623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09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xmlns="" id="{00474005-2242-4615-8F77-A7420521090B}"/>
              </a:ext>
            </a:extLst>
          </p:cNvPr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xmlns="" id="{C98F6F53-C174-4B48-8306-E30C9D716D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xmlns="" id="{E22901D3-3DEF-4E9D-A049-3A20B26121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501687"/>
              <a:ext cx="4296201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F90C8FAC-A098-4E4C-8DE1-1BB1D6C60A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8998"/>
              <a:ext cx="8279823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xmlns="" id="{D61EE9CE-9AC1-424C-8A84-B60BBC1711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786"/>
              <a:ext cx="8166157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xmlns="" id="{FDB61F04-EC03-431E-ACCC-EBE4446037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42"/>
              <a:ext cx="4940898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xmlns="" id="{049FE235-91F2-4EC5-BE0D-DBAF38B25B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6"/>
            <a:ext cx="4470400" cy="1905001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488"/>
              </a:spcAft>
              <a:buNone/>
              <a:defRPr sz="1463">
                <a:solidFill>
                  <a:schemeClr val="tx2"/>
                </a:solidFill>
              </a:defRPr>
            </a:lvl1pPr>
            <a:lvl2pPr marL="371465" indent="0">
              <a:buNone/>
              <a:defRPr sz="975"/>
            </a:lvl2pPr>
            <a:lvl3pPr marL="742932" indent="0">
              <a:buNone/>
              <a:defRPr sz="813"/>
            </a:lvl3pPr>
            <a:lvl4pPr marL="1114397" indent="0">
              <a:buNone/>
              <a:defRPr sz="731"/>
            </a:lvl4pPr>
            <a:lvl5pPr marL="1485863" indent="0">
              <a:buNone/>
              <a:defRPr sz="731"/>
            </a:lvl5pPr>
            <a:lvl6pPr marL="1857328" indent="0">
              <a:buNone/>
              <a:defRPr sz="731"/>
            </a:lvl6pPr>
            <a:lvl7pPr marL="2228795" indent="0">
              <a:buNone/>
              <a:defRPr sz="731"/>
            </a:lvl7pPr>
            <a:lvl8pPr marL="2600260" indent="0">
              <a:buNone/>
              <a:defRPr sz="731"/>
            </a:lvl8pPr>
            <a:lvl9pPr marL="2971726" indent="0">
              <a:buNone/>
              <a:defRPr sz="7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1788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625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463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3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300">
                <a:solidFill>
                  <a:schemeClr val="tx2"/>
                </a:solidFill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xmlns="" id="{A2FF5FC2-4C2B-4D9B-A44E-2F59CEE5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CF685-4DDE-42A5-A47A-B9A11F33B587}" type="datetimeFigureOut">
              <a:rPr lang="en-US"/>
              <a:pPr>
                <a:defRPr/>
              </a:pPr>
              <a:t>13/09/2021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10772D77-528B-4817-B2D6-4F51C754C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xmlns="" id="{86A7202A-B488-4983-8BDD-D3A223F3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2F2D1-2762-425B-84A1-E24C4FB99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57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xmlns="" id="{5036C1C5-DD4C-48BD-B6B6-F6F28E1B458A}"/>
              </a:ext>
            </a:extLst>
          </p:cNvPr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xmlns="" id="{13286B0F-6AD6-4D19-ADEF-60FAD147E7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xmlns="" id="{4E509629-3659-4190-AAE8-0E50890DC6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499676"/>
              <a:ext cx="4296201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0E2A15F1-C81A-4F66-ADB9-1375F2D3189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9027"/>
              <a:ext cx="8279823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xmlns="" id="{CE608DA8-DB6B-44DC-954D-45C4244249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834"/>
              <a:ext cx="8166157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xmlns="" id="{7E215CC9-6F6C-4477-9D66-860F5ABD0C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69"/>
              <a:ext cx="4940898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F0643EF1-B643-4FC3-92D9-77B71D4EFF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7" y="338667"/>
            <a:ext cx="5083527" cy="2429935"/>
          </a:xfrm>
        </p:spPr>
        <p:txBody>
          <a:bodyPr anchor="b"/>
          <a:lstStyle>
            <a:lvl1pPr algn="l">
              <a:defRPr sz="2275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4" y="2785533"/>
            <a:ext cx="5091289" cy="2421467"/>
          </a:xfrm>
        </p:spPr>
        <p:txBody>
          <a:bodyPr/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371465" indent="0">
              <a:buNone/>
              <a:defRPr sz="975"/>
            </a:lvl2pPr>
            <a:lvl3pPr marL="742932" indent="0">
              <a:buNone/>
              <a:defRPr sz="813"/>
            </a:lvl3pPr>
            <a:lvl4pPr marL="1114397" indent="0">
              <a:buNone/>
              <a:defRPr sz="731"/>
            </a:lvl4pPr>
            <a:lvl5pPr marL="1485863" indent="0">
              <a:buNone/>
              <a:defRPr sz="731"/>
            </a:lvl5pPr>
            <a:lvl6pPr marL="1857328" indent="0">
              <a:buNone/>
              <a:defRPr sz="731"/>
            </a:lvl6pPr>
            <a:lvl7pPr marL="2228795" indent="0">
              <a:buNone/>
              <a:defRPr sz="731"/>
            </a:lvl7pPr>
            <a:lvl8pPr marL="2600260" indent="0">
              <a:buNone/>
              <a:defRPr sz="731"/>
            </a:lvl8pPr>
            <a:lvl9pPr marL="2971726" indent="0">
              <a:buNone/>
              <a:defRPr sz="7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  <a:lvl2pPr marL="371465" indent="0">
              <a:buNone/>
              <a:defRPr sz="2275"/>
            </a:lvl2pPr>
            <a:lvl3pPr marL="742932" indent="0">
              <a:buNone/>
              <a:defRPr sz="1951"/>
            </a:lvl3pPr>
            <a:lvl4pPr marL="1114397" indent="0">
              <a:buNone/>
              <a:defRPr sz="1625"/>
            </a:lvl4pPr>
            <a:lvl5pPr marL="1485863" indent="0">
              <a:buNone/>
              <a:defRPr sz="1625"/>
            </a:lvl5pPr>
            <a:lvl6pPr marL="1857328" indent="0">
              <a:buNone/>
              <a:defRPr sz="1625"/>
            </a:lvl6pPr>
            <a:lvl7pPr marL="2228795" indent="0">
              <a:buNone/>
              <a:defRPr sz="1625"/>
            </a:lvl7pPr>
            <a:lvl8pPr marL="2600260" indent="0">
              <a:buNone/>
              <a:defRPr sz="1625"/>
            </a:lvl8pPr>
            <a:lvl9pPr marL="2971726" indent="0">
              <a:buNone/>
              <a:defRPr sz="1625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xmlns="" id="{D3F4E17C-99A8-4470-8F2C-19216737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0E762-ACF4-4267-90AB-B99A31A6E448}" type="datetimeFigureOut">
              <a:rPr lang="en-US"/>
              <a:pPr>
                <a:defRPr/>
              </a:pPr>
              <a:t>13/09/2021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F33C180D-4567-400E-9A2A-668DAB56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xmlns="" id="{0C50A8A9-D590-4FBC-90D1-BB7151A3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50E2F-F82F-49AE-B991-4ED4621A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7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1B8855-F19F-407C-806F-56C58E84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8B6A-89C1-4047-98FA-F1CB1DC5E0AF}" type="datetimeFigureOut">
              <a:rPr lang="en-US"/>
              <a:pPr>
                <a:defRPr/>
              </a:pPr>
              <a:t>13/09/2021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AC62B9-7D90-40B8-847E-8276F22C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518F37-3DAF-46AC-9DF0-D3E32721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EE35F-908C-43C9-84CB-384C0ECF3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3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xmlns="" id="{509BABFE-2211-41C2-8916-0C25C8E3FAAF}"/>
              </a:ext>
            </a:extLst>
          </p:cNvPr>
          <p:cNvSpPr/>
          <p:nvPr/>
        </p:nvSpPr>
        <p:spPr bwMode="hidden"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xmlns="" id="{4E82BA64-4DBA-4EA2-B925-D8A988C6A5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xmlns="" id="{AB83BF79-365C-41B4-A5F5-65034CE1D3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501687"/>
              <a:ext cx="4296201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xmlns="" id="{3A430C36-7A00-4A90-988D-F44AF03C17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8998"/>
              <a:ext cx="8279823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xmlns="" id="{D29424C1-1A5F-4F7D-ABED-41A18CE177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786"/>
              <a:ext cx="8166157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xmlns="" id="{A1F61391-7F66-43CF-A1B9-F634833D4B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42"/>
              <a:ext cx="4940898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xmlns="" id="{66B393A0-D4FC-4398-9E7C-8DC006B9AE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4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1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FFA16760-EC22-4BA6-AE92-0B814C0A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12EB6-09E5-4C86-A8D6-7386F6AD33BB}" type="datetimeFigureOut">
              <a:rPr lang="en-US"/>
              <a:pPr>
                <a:defRPr/>
              </a:pPr>
              <a:t>13/09/2021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4A5CE6EC-0F24-43FC-BEF6-877B40970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65D0FD4F-2AC6-4B8E-9592-243AE51E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B0418-C52C-489F-B3AF-651A0E2F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0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75F00A-15D9-4B98-AB42-1D17FDC9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D593F1-F95E-4337-9CA1-64C1FAF57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47C320-BC4A-4AA5-8DF6-DA28266E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420E5-28B3-4C2B-B3F5-393ACA1A18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07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1756DFD-73D9-4448-B6E5-3614D26A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E0374B2-2184-47C3-9003-84BE7399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9543242-0E39-48E0-B062-161C4BE8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C230-40BB-40DB-88B8-84582D49C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00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E305CB5-C00A-4F3B-A95D-349353440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A486E46-D1BB-4D61-B5D0-3E22472C6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B70B108-EA1D-40FE-AE70-12655F57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C4F12-59A2-4535-92A3-F435265956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42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582B4B0D-A5BE-4BBF-8819-25D5AA038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D5F37D4-E8D1-4AED-9F37-D66BE6F2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BAD3191-F105-48B4-9AE7-06B0A40D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224A8-B02B-4986-9579-A51F7C76A8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89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6FCDE7CD-51E5-42CB-8B8B-5B062485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BB851C31-36B2-43A4-974B-0C168363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E7635D7-DEA0-4632-8379-883AD5DD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DB4B-3D12-44C8-9450-DA40B42B4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36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BD51AE3-3098-446A-A029-57A442F2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BDEAFCC-3A4F-470F-83FB-170504F3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A68CFB3-990E-4447-BAF8-C04FE0EF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288B-D4FE-4A18-92E2-A50ABA995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54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DEAB3EC-1501-4516-B633-F3B2F292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6C21AAA-D854-4C9D-BD81-FCD4FAF90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E0E3533-50FB-4542-9D09-94FBA95D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E798F-C39C-4C52-9655-6A8F2B136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70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19935E90-9EF6-4C2E-9C03-4853AB6B8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C224BDA0-A8CE-420A-B759-0718DE0D2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C6AD27-ED16-4FCB-A1A1-12C6DE952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A74192-AFC5-41CF-A287-30E8B8F61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032FE4-6ACE-4D07-A29A-18E15F40A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652C9F-6ED5-4AB5-A4E5-3B567BB69A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24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6563B809-B3D7-4A5D-B606-8A484B5CF1D8}"/>
              </a:ext>
            </a:extLst>
          </p:cNvPr>
          <p:cNvSpPr/>
          <p:nvPr/>
        </p:nvSpPr>
        <p:spPr>
          <a:xfrm>
            <a:off x="304800" y="228600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2051" name="Group 15">
            <a:extLst>
              <a:ext uri="{FF2B5EF4-FFF2-40B4-BE49-F238E27FC236}">
                <a16:creationId xmlns:a16="http://schemas.microsoft.com/office/drawing/2014/main" xmlns="" id="{77DB117C-2142-40A1-9726-56418130E2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1679575"/>
            <a:ext cx="11630025" cy="1330325"/>
            <a:chOff x="-3905251" y="4294188"/>
            <a:chExt cx="13027839" cy="1892300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0E52AE74-587A-47F0-A8E2-78BEB9C0F0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207" y="4499677"/>
              <a:ext cx="4296377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3312518B-21CF-463E-8D03-C1A5A785A5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25" y="4319028"/>
              <a:ext cx="8279773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xmlns="" id="{BB3DD835-D3EB-4CD1-A766-92745F5B39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56" y="4334834"/>
              <a:ext cx="8165962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xmlns="" id="{BBE74663-09A2-407E-9DBF-A18FAB86D6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792" y="4316769"/>
              <a:ext cx="4940122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21" name="Freeform 10">
              <a:extLst>
                <a:ext uri="{FF2B5EF4-FFF2-40B4-BE49-F238E27FC236}">
                  <a16:creationId xmlns:a16="http://schemas.microsoft.com/office/drawing/2014/main" xmlns="" id="{71CF7F80-5F48-4998-AF3E-9AA228D543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2C711E1-549E-456F-8C88-6E79A085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8138"/>
            <a:ext cx="10972800" cy="1252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650F54-0F6D-429F-9802-FD78D8876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13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B4777E6-E3E7-402F-B9F5-FA065B0D5129}" type="datetimeFigureOut">
              <a:rPr lang="en-US"/>
              <a:pPr>
                <a:defRPr/>
              </a:pPr>
              <a:t>13/09/2021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155A7D-3F30-4023-884E-9708C59CB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13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877940-11A0-4C2A-B46D-1AED48054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13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EDAA517-000C-4DD1-A982-B2E61F3BA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A64AC3-782F-4121-92D5-337287798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2674938"/>
            <a:ext cx="9879013" cy="3451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3" r:id="rId2"/>
    <p:sldLayoutId id="2147483719" r:id="rId3"/>
    <p:sldLayoutId id="2147483714" r:id="rId4"/>
    <p:sldLayoutId id="2147483715" r:id="rId5"/>
    <p:sldLayoutId id="2147483716" r:id="rId6"/>
    <p:sldLayoutId id="2147483720" r:id="rId7"/>
    <p:sldLayoutId id="2147483721" r:id="rId8"/>
    <p:sldLayoutId id="2147483722" r:id="rId9"/>
    <p:sldLayoutId id="2147483717" r:id="rId10"/>
    <p:sldLayoutId id="2147483723" r:id="rId11"/>
  </p:sldLayoutIdLst>
  <p:txStyles>
    <p:titleStyle>
      <a:lvl1pPr algn="ctr" defTabSz="741363" rtl="0" fontAlgn="base">
        <a:spcBef>
          <a:spcPct val="0"/>
        </a:spcBef>
        <a:spcAft>
          <a:spcPct val="0"/>
        </a:spcAft>
        <a:defRPr sz="35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2pPr>
      <a:lvl3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3pPr>
      <a:lvl4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4pPr>
      <a:lvl5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2250" indent="-2222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466725" indent="-2222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693738" indent="-1841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27100" indent="-1841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87450" indent="-1841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1448717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6pPr>
      <a:lvl7pPr marL="1708743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7pPr>
      <a:lvl8pPr marL="1968769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8pPr>
      <a:lvl9pPr marL="2228795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65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32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7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863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28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260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726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4" name="图片 41993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2073830"/>
            <a:ext cx="4716383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3" name="图片 41992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50468"/>
            <a:ext cx="7835591" cy="6203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图片 41991" descr="1-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681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5" name="图片 41994" descr="1-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7001" y="1865872"/>
            <a:ext cx="4059191" cy="45440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5DDDFD3-7DE5-4C6D-A8BE-8437A84999AA}"/>
              </a:ext>
            </a:extLst>
          </p:cNvPr>
          <p:cNvSpPr/>
          <p:nvPr/>
        </p:nvSpPr>
        <p:spPr>
          <a:xfrm>
            <a:off x="2956318" y="1915917"/>
            <a:ext cx="54281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TỪ VÀ CÂU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LỚP 4</a:t>
            </a:r>
          </a:p>
        </p:txBody>
      </p:sp>
    </p:spTree>
  </p:cSld>
  <p:clrMapOvr>
    <a:masterClrMapping/>
  </p:clrMapOvr>
  <p:transition advClick="0" advTm="3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xmlns="" id="{0C453CBB-ACD5-446A-8FC2-3887D8F5D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9600"/>
            <a:ext cx="8534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TextBox 1">
            <a:extLst>
              <a:ext uri="{FF2B5EF4-FFF2-40B4-BE49-F238E27FC236}">
                <a16:creationId xmlns:a16="http://schemas.microsoft.com/office/drawing/2014/main" xmlns="" id="{A4A66942-3A75-442E-8366-DD06BD42A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0" y="2055813"/>
            <a:ext cx="7086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F70AA2BC-1452-4AA2-B71C-C757BEDBD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148013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33400"/>
            <a:ext cx="1219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vở</a:t>
            </a:r>
            <a:endParaRPr lang="en-US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F70AA2BC-1452-4AA2-B71C-C757BEDBD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56038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F70AA2BC-1452-4AA2-B71C-C757BEDBD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87287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8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>
            <a:extLst>
              <a:ext uri="{FF2B5EF4-FFF2-40B4-BE49-F238E27FC236}">
                <a16:creationId xmlns:a16="http://schemas.microsoft.com/office/drawing/2014/main" xmlns="" id="{5E3059FF-359B-439F-807B-0F60B5810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</a:p>
        </p:txBody>
      </p:sp>
      <p:sp>
        <p:nvSpPr>
          <p:cNvPr id="18435" name="TextBox 4">
            <a:extLst>
              <a:ext uri="{FF2B5EF4-FFF2-40B4-BE49-F238E27FC236}">
                <a16:creationId xmlns:a16="http://schemas.microsoft.com/office/drawing/2014/main" xmlns="" id="{B7C6D1D1-ED83-4B61-9CD9-C9EDCAF95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90588"/>
            <a:ext cx="10972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(Trang 7).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13D5CC83-690C-46D7-8AC9-AF467476874A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4430713"/>
          <a:ext cx="9143999" cy="965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33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68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Nhiễu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iêu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75B4DFF-30C7-4711-8BB6-461467CFAC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3600" y="225425"/>
          <a:ext cx="8153400" cy="640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74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416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74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611830-0B13-4F2A-A1A8-E0EE5D893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671513"/>
            <a:ext cx="1177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5465BA-EB08-4F13-BEB9-5E45848CA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75" y="4865688"/>
            <a:ext cx="982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FEED0E-7BE3-42B7-8024-544C8D8E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1963738"/>
            <a:ext cx="44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CF9CD6-BDDB-499A-8602-99115A11C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5" y="2311400"/>
            <a:ext cx="100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8A3620-8CEA-4FB2-9711-47CD3E0B9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8" y="2717800"/>
            <a:ext cx="439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7218BF1-DEE6-444C-8EA8-924823760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13" y="3187700"/>
            <a:ext cx="938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0809BB-B133-49C4-878D-BD5565383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475" y="3629025"/>
            <a:ext cx="844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0DB9E9D-B6AD-40F4-B6D7-1CBA58C88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13" y="4016375"/>
            <a:ext cx="782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0E6932F-91C9-4AF6-A512-B93E44F97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443706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F82B9EF-2CD7-46D0-B412-7CB5CCB4F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1514475"/>
            <a:ext cx="671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A41642B-5203-474D-8681-0906040BF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302250"/>
            <a:ext cx="804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0BA45AD-3D71-434E-B15B-C17235290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8" y="5729288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48F935E-4593-487B-846B-86802333C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8050" y="6170613"/>
            <a:ext cx="44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2E6B05-1300-4E3E-B167-337720BBF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63" y="674688"/>
            <a:ext cx="9445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3233083-1130-46C7-892E-5914CFD9F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913" y="4865688"/>
            <a:ext cx="80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E6C3E10-9987-406D-AEC3-4668225CB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2363788"/>
            <a:ext cx="44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E3583A3-85D3-4323-9842-2BFA342C7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13" y="2781300"/>
            <a:ext cx="1327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C1EB2D1-3F6C-487D-848F-E13B2CAC1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3629025"/>
            <a:ext cx="1081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66233ED-D4B1-4092-AEA4-D9A506262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4035425"/>
            <a:ext cx="1298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2DE3077-7017-4676-975C-2CFD2F06B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4470400"/>
            <a:ext cx="80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CEEC7E-AD1F-4425-AC6C-2CC6838E9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213" y="1519238"/>
            <a:ext cx="804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C70D5F9-5ACE-4662-A5A5-1B29C2B4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75" y="5305425"/>
            <a:ext cx="1557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96428D5-B0A3-4EB7-AB2C-083CE4A4D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8" y="5745163"/>
            <a:ext cx="11382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CF46E14-3CA9-4977-B484-C77584E96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6127750"/>
            <a:ext cx="145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A904463-7C56-4BFF-BCE6-2875C2AC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825" y="1112838"/>
            <a:ext cx="735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28795B4-E111-4850-8BC6-ED9B5CEE3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1944688"/>
            <a:ext cx="1008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35651EF-DE96-4C8D-96F0-500A693E2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3206750"/>
            <a:ext cx="1006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96D03F8-C52D-4BF1-BA32-94E1A4F28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0" y="693738"/>
            <a:ext cx="944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2FACE9B-1051-4E9B-9DAB-90868D5F8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550" y="1098550"/>
            <a:ext cx="132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1501AE9-19B8-4A52-BAE5-4340E9C5A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1957388"/>
            <a:ext cx="715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54F9301-4AF2-4BD2-A872-785BB120F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0" y="1541463"/>
            <a:ext cx="946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93109DB-5752-42F6-BAA7-672030BD5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2386013"/>
            <a:ext cx="715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0F96FA7-DFF3-462D-AEE6-287E4324C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813" y="2751138"/>
            <a:ext cx="205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8E3D7BC-2670-4355-AC95-AA7CC6D55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3" y="3187700"/>
            <a:ext cx="1538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B66613D-4A82-4C27-A517-13CF13BBE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5235575"/>
            <a:ext cx="2052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3448B3D-E3C0-45CB-9DFD-BE8F169E5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0" y="4867275"/>
            <a:ext cx="944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712FCBC-6B8D-42A6-941B-F0656DCE7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900" y="3592513"/>
            <a:ext cx="172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EC176A5-94F8-47B0-B919-8C3E0710A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900" y="6127750"/>
            <a:ext cx="1817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D6EDE98-1B4E-4B48-B68C-63BA611A0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988" y="4002088"/>
            <a:ext cx="1536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2FE99E6-98D1-40BE-A58C-0895E10D5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0" y="4443413"/>
            <a:ext cx="715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12D6D1D-E4F1-44A3-949C-73B9B88FF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488" y="5641975"/>
            <a:ext cx="20685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0EE5DF5-AD0E-4911-9179-81C2F7DAA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5" y="1120775"/>
            <a:ext cx="441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04800" y="533400"/>
            <a:ext cx="1219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vở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7FFAF5B-D3B4-4E7F-8B3D-45E68FF90882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3433763"/>
          <a:ext cx="1811338" cy="1106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0648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</a:p>
                  </a:txBody>
                  <a:tcPr marL="55733" marR="55733" marT="27866" marB="2786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1C9BA1E-8854-42D1-8D7C-F9D6B5C729E2}"/>
              </a:ext>
            </a:extLst>
          </p:cNvPr>
          <p:cNvGraphicFramePr>
            <a:graphicFrameLocks noGrp="1"/>
          </p:cNvGraphicFramePr>
          <p:nvPr/>
        </p:nvGraphicFramePr>
        <p:xfrm>
          <a:off x="7292975" y="3355975"/>
          <a:ext cx="1206500" cy="102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2552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84" marR="55684" marT="27875" marB="2787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D5152391-6774-4BF7-93DD-518444C35CFC}"/>
              </a:ext>
            </a:extLst>
          </p:cNvPr>
          <p:cNvCxnSpPr/>
          <p:nvPr/>
        </p:nvCxnSpPr>
        <p:spPr>
          <a:xfrm>
            <a:off x="5024438" y="3865563"/>
            <a:ext cx="111442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5" name="TextBox 6">
            <a:extLst>
              <a:ext uri="{FF2B5EF4-FFF2-40B4-BE49-F238E27FC236}">
                <a16:creationId xmlns:a16="http://schemas.microsoft.com/office/drawing/2014/main" xmlns="" id="{CF0323C4-831C-482E-8309-6C50860A5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460375"/>
            <a:ext cx="103251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 (Trang 7). Giải câu đố sau:</a:t>
            </a:r>
          </a:p>
          <a:p>
            <a:pPr eaLnBrk="1" hangingPunct="1"/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nguyên, lấp lánh trên trời</a:t>
            </a:r>
          </a:p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Bớt đầu, thành chỗ cá bơi hàng ngày.</a:t>
            </a:r>
          </a:p>
          <a:p>
            <a:pPr algn="ctr" eaLnBrk="1" hangingPunct="1"/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(Đó là chữ gì? 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22D6692-E41C-45BC-9F08-E4E436C5C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16413"/>
            <a:ext cx="277177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BE5F0F-DA07-43E6-BCD4-D42548984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6575"/>
            <a:ext cx="2589213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48133" descr="1-50">
            <a:extLst>
              <a:ext uri="{FF2B5EF4-FFF2-40B4-BE49-F238E27FC236}">
                <a16:creationId xmlns:a16="http://schemas.microsoft.com/office/drawing/2014/main" xmlns="" id="{E6246670-3063-4E44-B58D-1D21A9644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07963"/>
            <a:ext cx="2868613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48134" descr="1-51">
            <a:extLst>
              <a:ext uri="{FF2B5EF4-FFF2-40B4-BE49-F238E27FC236}">
                <a16:creationId xmlns:a16="http://schemas.microsoft.com/office/drawing/2014/main" xmlns="" id="{C735C181-2D22-4499-B345-A5DDE42FB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3711575"/>
            <a:ext cx="357346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540CBDEA-6F52-4FEA-B921-65643CC86BB8}"/>
              </a:ext>
            </a:extLst>
          </p:cNvPr>
          <p:cNvSpPr/>
          <p:nvPr/>
        </p:nvSpPr>
        <p:spPr>
          <a:xfrm>
            <a:off x="2627313" y="1692275"/>
            <a:ext cx="5678487" cy="17367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78CE4387-B1C3-467D-9B87-00A8E60E8C14}"/>
              </a:ext>
            </a:extLst>
          </p:cNvPr>
          <p:cNvSpPr/>
          <p:nvPr/>
        </p:nvSpPr>
        <p:spPr>
          <a:xfrm>
            <a:off x="76200" y="4249738"/>
            <a:ext cx="6477000" cy="17351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4AFAAAB-E05E-4368-8746-A29BD7436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7575" y="1571625"/>
            <a:ext cx="2019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FFE0DDF-6228-4FCB-BB63-037CF9CB4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339975"/>
            <a:ext cx="12398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4589D34-1F69-41E4-9B31-88754400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t="19333" r="3473" b="15334"/>
          <a:stretch>
            <a:fillRect/>
          </a:stretch>
        </p:blipFill>
        <p:spPr bwMode="auto">
          <a:xfrm>
            <a:off x="10150475" y="2339975"/>
            <a:ext cx="110013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089C0AE-23B7-43EE-AE0F-5F0395AED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5" y="4505325"/>
            <a:ext cx="1968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vi-V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BAA142-BE1C-4500-A08D-D78121CE2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9538"/>
            <a:ext cx="17875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342EFB9-8729-457F-BC48-90584252E043}"/>
              </a:ext>
            </a:extLst>
          </p:cNvPr>
          <p:cNvSpPr/>
          <p:nvPr/>
        </p:nvSpPr>
        <p:spPr>
          <a:xfrm>
            <a:off x="2888349" y="269738"/>
            <a:ext cx="515525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Thử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tài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đoán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chữ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7">
            <a:extLst>
              <a:ext uri="{FF2B5EF4-FFF2-40B4-BE49-F238E27FC236}">
                <a16:creationId xmlns:a16="http://schemas.microsoft.com/office/drawing/2014/main" xmlns="" id="{2E1DE6C8-43CA-4C89-8CC3-B7B4018013AE}"/>
              </a:ext>
            </a:extLst>
          </p:cNvPr>
          <p:cNvSpPr/>
          <p:nvPr/>
        </p:nvSpPr>
        <p:spPr>
          <a:xfrm>
            <a:off x="1295400" y="2197100"/>
            <a:ext cx="3503613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F218D4CC-5D30-46D2-81A4-F4634C519123}"/>
              </a:ext>
            </a:extLst>
          </p:cNvPr>
          <p:cNvCxnSpPr>
            <a:cxnSpLocks/>
          </p:cNvCxnSpPr>
          <p:nvPr/>
        </p:nvCxnSpPr>
        <p:spPr>
          <a:xfrm flipH="1">
            <a:off x="1320800" y="2765425"/>
            <a:ext cx="1657350" cy="1381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F358AAFE-110F-4264-9F13-C5F6FCFA88F1}"/>
              </a:ext>
            </a:extLst>
          </p:cNvPr>
          <p:cNvCxnSpPr>
            <a:cxnSpLocks/>
          </p:cNvCxnSpPr>
          <p:nvPr/>
        </p:nvCxnSpPr>
        <p:spPr>
          <a:xfrm flipH="1">
            <a:off x="2801938" y="2754313"/>
            <a:ext cx="152400" cy="2386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438CC67E-2439-4381-88A2-FA8DF7DECC81}"/>
              </a:ext>
            </a:extLst>
          </p:cNvPr>
          <p:cNvCxnSpPr>
            <a:cxnSpLocks/>
          </p:cNvCxnSpPr>
          <p:nvPr/>
        </p:nvCxnSpPr>
        <p:spPr>
          <a:xfrm>
            <a:off x="2954338" y="2778125"/>
            <a:ext cx="1258887" cy="1506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37">
            <a:extLst>
              <a:ext uri="{FF2B5EF4-FFF2-40B4-BE49-F238E27FC236}">
                <a16:creationId xmlns:a16="http://schemas.microsoft.com/office/drawing/2014/main" xmlns="" id="{3BBE2DDE-AE2C-4AC6-B57B-02B79C6C7895}"/>
              </a:ext>
            </a:extLst>
          </p:cNvPr>
          <p:cNvSpPr/>
          <p:nvPr/>
        </p:nvSpPr>
        <p:spPr>
          <a:xfrm>
            <a:off x="103188" y="4176713"/>
            <a:ext cx="2273300" cy="5572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37">
            <a:extLst>
              <a:ext uri="{FF2B5EF4-FFF2-40B4-BE49-F238E27FC236}">
                <a16:creationId xmlns:a16="http://schemas.microsoft.com/office/drawing/2014/main" xmlns="" id="{EABD4066-4AB4-48A9-9E49-740076943077}"/>
              </a:ext>
            </a:extLst>
          </p:cNvPr>
          <p:cNvSpPr/>
          <p:nvPr/>
        </p:nvSpPr>
        <p:spPr>
          <a:xfrm>
            <a:off x="1741488" y="5151438"/>
            <a:ext cx="2273300" cy="5572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37">
            <a:extLst>
              <a:ext uri="{FF2B5EF4-FFF2-40B4-BE49-F238E27FC236}">
                <a16:creationId xmlns:a16="http://schemas.microsoft.com/office/drawing/2014/main" xmlns="" id="{745B110B-E617-4B1C-8BBC-3DFB10610454}"/>
              </a:ext>
            </a:extLst>
          </p:cNvPr>
          <p:cNvSpPr/>
          <p:nvPr/>
        </p:nvSpPr>
        <p:spPr>
          <a:xfrm>
            <a:off x="3878263" y="4313238"/>
            <a:ext cx="2273300" cy="5572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F5EC7C4-F69F-4CD8-B23A-02F9A0282F9A}"/>
              </a:ext>
            </a:extLst>
          </p:cNvPr>
          <p:cNvSpPr/>
          <p:nvPr/>
        </p:nvSpPr>
        <p:spPr>
          <a:xfrm>
            <a:off x="4919341" y="73965"/>
            <a:ext cx="26306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Củng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cố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: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91B47AF-0A04-49C2-9F8B-3A529B1361E6}"/>
              </a:ext>
            </a:extLst>
          </p:cNvPr>
          <p:cNvCxnSpPr>
            <a:cxnSpLocks/>
          </p:cNvCxnSpPr>
          <p:nvPr/>
        </p:nvCxnSpPr>
        <p:spPr>
          <a:xfrm>
            <a:off x="6477000" y="2111375"/>
            <a:ext cx="0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37">
            <a:extLst>
              <a:ext uri="{FF2B5EF4-FFF2-40B4-BE49-F238E27FC236}">
                <a16:creationId xmlns:a16="http://schemas.microsoft.com/office/drawing/2014/main" xmlns="" id="{529FF6DA-D0B0-4A6B-AC86-D6902AF9BDAE}"/>
              </a:ext>
            </a:extLst>
          </p:cNvPr>
          <p:cNvSpPr/>
          <p:nvPr/>
        </p:nvSpPr>
        <p:spPr>
          <a:xfrm>
            <a:off x="7394575" y="2225675"/>
            <a:ext cx="3503613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510D1D0F-8EB6-45A9-B78C-351EF8AC9630}"/>
              </a:ext>
            </a:extLst>
          </p:cNvPr>
          <p:cNvCxnSpPr>
            <a:cxnSpLocks/>
          </p:cNvCxnSpPr>
          <p:nvPr/>
        </p:nvCxnSpPr>
        <p:spPr>
          <a:xfrm flipH="1">
            <a:off x="7642225" y="2792413"/>
            <a:ext cx="1435100" cy="1519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341F85CB-30CC-42F4-8E2B-5FC96CBF1272}"/>
              </a:ext>
            </a:extLst>
          </p:cNvPr>
          <p:cNvCxnSpPr>
            <a:cxnSpLocks/>
          </p:cNvCxnSpPr>
          <p:nvPr/>
        </p:nvCxnSpPr>
        <p:spPr>
          <a:xfrm>
            <a:off x="9053513" y="2806700"/>
            <a:ext cx="1258887" cy="1504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7">
            <a:extLst>
              <a:ext uri="{FF2B5EF4-FFF2-40B4-BE49-F238E27FC236}">
                <a16:creationId xmlns:a16="http://schemas.microsoft.com/office/drawing/2014/main" xmlns="" id="{7E12898A-37D8-4EF2-9895-058D17ED08E5}"/>
              </a:ext>
            </a:extLst>
          </p:cNvPr>
          <p:cNvSpPr/>
          <p:nvPr/>
        </p:nvSpPr>
        <p:spPr>
          <a:xfrm>
            <a:off x="6638925" y="4313238"/>
            <a:ext cx="2274888" cy="5572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7">
            <a:extLst>
              <a:ext uri="{FF2B5EF4-FFF2-40B4-BE49-F238E27FC236}">
                <a16:creationId xmlns:a16="http://schemas.microsoft.com/office/drawing/2014/main" xmlns="" id="{494099E9-F809-4E8E-846E-8A4D281F0F1A}"/>
              </a:ext>
            </a:extLst>
          </p:cNvPr>
          <p:cNvSpPr/>
          <p:nvPr/>
        </p:nvSpPr>
        <p:spPr>
          <a:xfrm>
            <a:off x="9671050" y="4337050"/>
            <a:ext cx="2274888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BDDC87E-EA3B-45AC-B1BA-B689A73DCF38}"/>
              </a:ext>
            </a:extLst>
          </p:cNvPr>
          <p:cNvSpPr txBox="1"/>
          <p:nvPr/>
        </p:nvSpPr>
        <p:spPr>
          <a:xfrm>
            <a:off x="3383280" y="1274127"/>
            <a:ext cx="618744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Cấu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tạo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của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tiếng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DB7B4A5-7B35-4EA0-B87F-F501B60B0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0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VD: hươu, cỏ, nhà….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17E9529-9AE5-4A76-816D-4BA86275D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438" y="5986463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VD: ớt, oi, yên….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33" grpId="0" animBg="1"/>
      <p:bldP spid="35" grpId="0" animBg="1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b-f30-zpg.zdn.vn/5969845647167497549/a1595afdfa8a06d45f9b.jpg">
            <a:extLst>
              <a:ext uri="{FF2B5EF4-FFF2-40B4-BE49-F238E27FC236}">
                <a16:creationId xmlns:a16="http://schemas.microsoft.com/office/drawing/2014/main" xmlns="" id="{3A663E4A-C632-4ACE-ACF3-580B11B5E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642938"/>
            <a:ext cx="7983537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8B7715-FF3F-46B6-998B-1FDE1323669F}"/>
              </a:ext>
            </a:extLst>
          </p:cNvPr>
          <p:cNvSpPr txBox="1"/>
          <p:nvPr/>
        </p:nvSpPr>
        <p:spPr>
          <a:xfrm>
            <a:off x="3897313" y="3057525"/>
            <a:ext cx="524668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 marL="371465" indent="-371465" defTabSz="914377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8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1465" indent="-371465" defTabSz="914377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1465" indent="-371465" defTabSz="914377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LTVC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28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068" descr="2">
            <a:extLst>
              <a:ext uri="{FF2B5EF4-FFF2-40B4-BE49-F238E27FC236}">
                <a16:creationId xmlns:a16="http://schemas.microsoft.com/office/drawing/2014/main" xmlns="" id="{9EEA6E32-0FA9-41AA-BEA3-53CE512F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698500"/>
            <a:ext cx="9744075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图片 2070" descr="4">
            <a:extLst>
              <a:ext uri="{FF2B5EF4-FFF2-40B4-BE49-F238E27FC236}">
                <a16:creationId xmlns:a16="http://schemas.microsoft.com/office/drawing/2014/main" xmlns="" id="{B970FA87-1418-464B-80B4-BAFB40A5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314700"/>
            <a:ext cx="121443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文本框 2055">
            <a:extLst>
              <a:ext uri="{FF2B5EF4-FFF2-40B4-BE49-F238E27FC236}">
                <a16:creationId xmlns:a16="http://schemas.microsoft.com/office/drawing/2014/main" xmlns="" id="{380E43D0-96F8-42CE-8C3D-4F62AEE1678C}"/>
              </a:ext>
            </a:extLst>
          </p:cNvPr>
          <p:cNvSpPr txBox="1"/>
          <p:nvPr/>
        </p:nvSpPr>
        <p:spPr>
          <a:xfrm>
            <a:off x="2630488" y="1565275"/>
            <a:ext cx="6931025" cy="89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Chúc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tốt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070" name="图片 2069" descr="3">
            <a:extLst>
              <a:ext uri="{FF2B5EF4-FFF2-40B4-BE49-F238E27FC236}">
                <a16:creationId xmlns:a16="http://schemas.microsoft.com/office/drawing/2014/main" xmlns="" id="{C617CCF2-3916-4334-8D6D-CD4446D58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959100"/>
            <a:ext cx="9228137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xmlns="" id="{0C453CBB-ACD5-446A-8FC2-3887D8F5D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9600"/>
            <a:ext cx="8534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TextBox 1">
            <a:extLst>
              <a:ext uri="{FF2B5EF4-FFF2-40B4-BE49-F238E27FC236}">
                <a16:creationId xmlns:a16="http://schemas.microsoft.com/office/drawing/2014/main" xmlns="" id="{A4A66942-3A75-442E-8366-DD06BD42A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0" y="2055813"/>
            <a:ext cx="7086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F70AA2BC-1452-4AA2-B71C-C757BEDBD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148013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533400"/>
            <a:ext cx="1219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vở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xmlns="" id="{F70AA2BC-1452-4AA2-B71C-C757BEDBD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52D51B-DFA3-434A-AE32-BA15B9112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06488"/>
            <a:ext cx="4953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285B3B-9843-47E9-AA31-7F790B021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06488"/>
            <a:ext cx="5562600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FDA1F3-2B5E-4B19-A136-7D8AC6B3C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630738"/>
            <a:ext cx="7010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Bầu ơi thương lấy bí cùng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Tuy rằng khác giống nhưng chung một giàn.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F525BE-B779-4085-A5EE-639E9CF24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88025"/>
            <a:ext cx="7010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hiểu câu ca dao trên có ý nghĩa gì?</a:t>
            </a:r>
            <a:endParaRPr lang="en-US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0D49204-46DA-4DD4-9727-4DA55352E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803900"/>
            <a:ext cx="11430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thương, đùm bọc, giúp đỡ lẫn nhau là truyền thống tốt đẹp của dân tộc ta. </a:t>
            </a:r>
            <a:endParaRPr lang="en-US" alt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8546FC65-B9E8-4C31-AE82-2CDEF538ED4A}"/>
              </a:ext>
            </a:extLst>
          </p:cNvPr>
          <p:cNvSpPr/>
          <p:nvPr/>
        </p:nvSpPr>
        <p:spPr>
          <a:xfrm>
            <a:off x="1257300" y="533400"/>
            <a:ext cx="9677400" cy="2319338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8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43C227-36E1-4039-A456-2126E9B16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2709863"/>
            <a:ext cx="5270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Câu tục ngữ có 14 tiếng.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F080A85C-6941-4A4E-A9AF-6FA6117ED898}"/>
              </a:ext>
            </a:extLst>
          </p:cNvPr>
          <p:cNvCxnSpPr>
            <a:cxnSpLocks/>
          </p:cNvCxnSpPr>
          <p:nvPr/>
        </p:nvCxnSpPr>
        <p:spPr>
          <a:xfrm flipH="1">
            <a:off x="4572000" y="13716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83111B7-5043-4A01-AB0A-1DDC21574B50}"/>
              </a:ext>
            </a:extLst>
          </p:cNvPr>
          <p:cNvCxnSpPr>
            <a:cxnSpLocks/>
          </p:cNvCxnSpPr>
          <p:nvPr/>
        </p:nvCxnSpPr>
        <p:spPr>
          <a:xfrm flipH="1">
            <a:off x="5029200" y="13716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CF0EA89-9F3B-40AF-9328-B26E0BABE1CE}"/>
              </a:ext>
            </a:extLst>
          </p:cNvPr>
          <p:cNvCxnSpPr>
            <a:cxnSpLocks/>
          </p:cNvCxnSpPr>
          <p:nvPr/>
        </p:nvCxnSpPr>
        <p:spPr>
          <a:xfrm flipH="1">
            <a:off x="6324600" y="1368425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9D05612-5B31-481C-BE34-B4639792D685}"/>
              </a:ext>
            </a:extLst>
          </p:cNvPr>
          <p:cNvCxnSpPr>
            <a:cxnSpLocks/>
          </p:cNvCxnSpPr>
          <p:nvPr/>
        </p:nvCxnSpPr>
        <p:spPr>
          <a:xfrm flipH="1">
            <a:off x="6907213" y="1368425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3168DA7-C2A1-483F-81E1-21237B4AFC41}"/>
              </a:ext>
            </a:extLst>
          </p:cNvPr>
          <p:cNvCxnSpPr>
            <a:cxnSpLocks/>
          </p:cNvCxnSpPr>
          <p:nvPr/>
        </p:nvCxnSpPr>
        <p:spPr>
          <a:xfrm flipH="1">
            <a:off x="7443788" y="1368425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E559D98-A777-48ED-9311-EF8CAA457667}"/>
              </a:ext>
            </a:extLst>
          </p:cNvPr>
          <p:cNvCxnSpPr>
            <a:cxnSpLocks/>
          </p:cNvCxnSpPr>
          <p:nvPr/>
        </p:nvCxnSpPr>
        <p:spPr>
          <a:xfrm flipH="1">
            <a:off x="3074988" y="1830388"/>
            <a:ext cx="76200" cy="2619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4135601-4BA2-4D52-9B27-B7F2846EB3B1}"/>
              </a:ext>
            </a:extLst>
          </p:cNvPr>
          <p:cNvCxnSpPr>
            <a:cxnSpLocks/>
          </p:cNvCxnSpPr>
          <p:nvPr/>
        </p:nvCxnSpPr>
        <p:spPr>
          <a:xfrm flipH="1">
            <a:off x="3951288" y="18288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7136358-4204-491A-9A18-0E08190F7676}"/>
              </a:ext>
            </a:extLst>
          </p:cNvPr>
          <p:cNvCxnSpPr>
            <a:cxnSpLocks/>
          </p:cNvCxnSpPr>
          <p:nvPr/>
        </p:nvCxnSpPr>
        <p:spPr>
          <a:xfrm flipH="1">
            <a:off x="4883150" y="18288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1E7A5ACE-42E8-4A48-9925-2FB65DDCC184}"/>
              </a:ext>
            </a:extLst>
          </p:cNvPr>
          <p:cNvCxnSpPr>
            <a:cxnSpLocks/>
          </p:cNvCxnSpPr>
          <p:nvPr/>
        </p:nvCxnSpPr>
        <p:spPr>
          <a:xfrm flipH="1">
            <a:off x="7086600" y="18288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5479CF8C-7212-4AD9-9CF0-D1C6CFAE14DF}"/>
              </a:ext>
            </a:extLst>
          </p:cNvPr>
          <p:cNvCxnSpPr>
            <a:cxnSpLocks/>
          </p:cNvCxnSpPr>
          <p:nvPr/>
        </p:nvCxnSpPr>
        <p:spPr>
          <a:xfrm flipH="1">
            <a:off x="5905500" y="1806575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D7324F9-D624-4C4D-84DE-82165353FABE}"/>
              </a:ext>
            </a:extLst>
          </p:cNvPr>
          <p:cNvCxnSpPr>
            <a:cxnSpLocks/>
          </p:cNvCxnSpPr>
          <p:nvPr/>
        </p:nvCxnSpPr>
        <p:spPr>
          <a:xfrm flipH="1">
            <a:off x="8991600" y="1806575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A0F98408-5608-48C7-9872-DE29F74F67C8}"/>
              </a:ext>
            </a:extLst>
          </p:cNvPr>
          <p:cNvCxnSpPr>
            <a:cxnSpLocks/>
          </p:cNvCxnSpPr>
          <p:nvPr/>
        </p:nvCxnSpPr>
        <p:spPr>
          <a:xfrm flipH="1">
            <a:off x="8185150" y="18288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7174FC3-2063-423F-AFD3-FA979E7B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2709863"/>
            <a:ext cx="7359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Câu tục ngữ có bao nhiêu  tiếng?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7183EB1-FDB3-4168-9D40-17CD8CE25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544888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Đánh vần lại tiếng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và ghi lại cách đánh vần đó?</a:t>
            </a:r>
          </a:p>
        </p:txBody>
      </p:sp>
      <p:sp>
        <p:nvSpPr>
          <p:cNvPr id="31" name="Rounded Rectangle 4">
            <a:extLst>
              <a:ext uri="{FF2B5EF4-FFF2-40B4-BE49-F238E27FC236}">
                <a16:creationId xmlns:a16="http://schemas.microsoft.com/office/drawing/2014/main" xmlns="" id="{73DBA6D7-87A3-406B-A334-E21E5694CED8}"/>
              </a:ext>
            </a:extLst>
          </p:cNvPr>
          <p:cNvSpPr/>
          <p:nvPr/>
        </p:nvSpPr>
        <p:spPr>
          <a:xfrm>
            <a:off x="3657600" y="4240213"/>
            <a:ext cx="5257800" cy="9588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29" grpId="1"/>
      <p:bldP spid="30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6">
            <a:extLst>
              <a:ext uri="{FF2B5EF4-FFF2-40B4-BE49-F238E27FC236}">
                <a16:creationId xmlns:a16="http://schemas.microsoft.com/office/drawing/2014/main" xmlns="" id="{815776A0-638D-4293-B10B-1C95A99C9F46}"/>
              </a:ext>
            </a:extLst>
          </p:cNvPr>
          <p:cNvSpPr/>
          <p:nvPr/>
        </p:nvSpPr>
        <p:spPr>
          <a:xfrm>
            <a:off x="1447800" y="609600"/>
            <a:ext cx="6227763" cy="1487488"/>
          </a:xfrm>
          <a:prstGeom prst="cloudCallout">
            <a:avLst>
              <a:gd name="adj1" fmla="val -30982"/>
              <a:gd name="adj2" fmla="val 68649"/>
            </a:avLst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F1428C9-F51A-412E-B27C-E12DFADE33DD}"/>
              </a:ext>
            </a:extLst>
          </p:cNvPr>
          <p:cNvGraphicFramePr>
            <a:graphicFrameLocks noGrp="1"/>
          </p:cNvGraphicFramePr>
          <p:nvPr/>
        </p:nvGraphicFramePr>
        <p:xfrm>
          <a:off x="2971800" y="2971800"/>
          <a:ext cx="5029200" cy="200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01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4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74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4347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E4FEC7A-86E0-4775-A6FC-BF679628B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2984500"/>
            <a:ext cx="1365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đầu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6AF13F-6143-44E3-9166-87134C86E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984500"/>
            <a:ext cx="1365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5EF3B0F-1D33-4809-AE8B-5F10A5E63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663" y="3009900"/>
            <a:ext cx="1363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43EAE3-698B-4FE6-95D6-5CB40E788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1910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43D5E7F-F230-43A6-A57A-2A4867878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18623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1AB27C2-1A6C-4696-9B7F-2623E2E54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663" y="4186238"/>
            <a:ext cx="111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EBB7FC0-79AF-49A4-9845-41A36A66F155}"/>
              </a:ext>
            </a:extLst>
          </p:cNvPr>
          <p:cNvSpPr/>
          <p:nvPr/>
        </p:nvSpPr>
        <p:spPr>
          <a:xfrm>
            <a:off x="4121150" y="2614613"/>
            <a:ext cx="3949700" cy="1203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7">
            <a:extLst>
              <a:ext uri="{FF2B5EF4-FFF2-40B4-BE49-F238E27FC236}">
                <a16:creationId xmlns:a16="http://schemas.microsoft.com/office/drawing/2014/main" xmlns="" id="{D6FD6B54-F87C-438E-A609-F39FA94AB705}"/>
              </a:ext>
            </a:extLst>
          </p:cNvPr>
          <p:cNvSpPr/>
          <p:nvPr/>
        </p:nvSpPr>
        <p:spPr>
          <a:xfrm>
            <a:off x="4725988" y="685800"/>
            <a:ext cx="3503612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0F0EE037-FA6C-4195-9099-23468A290F7C}"/>
              </a:ext>
            </a:extLst>
          </p:cNvPr>
          <p:cNvCxnSpPr>
            <a:stCxn id="5" idx="2"/>
          </p:cNvCxnSpPr>
          <p:nvPr/>
        </p:nvCxnSpPr>
        <p:spPr>
          <a:xfrm flipH="1">
            <a:off x="3048000" y="1243013"/>
            <a:ext cx="3430588" cy="966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2F94D4A-9C26-460F-B1AC-7ADC40D97E59}"/>
              </a:ext>
            </a:extLst>
          </p:cNvPr>
          <p:cNvCxnSpPr>
            <a:stCxn id="5" idx="2"/>
          </p:cNvCxnSpPr>
          <p:nvPr/>
        </p:nvCxnSpPr>
        <p:spPr>
          <a:xfrm flipH="1">
            <a:off x="6477000" y="1243013"/>
            <a:ext cx="1588" cy="1119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72544C33-694D-4D18-A96B-A237A4A92E87}"/>
              </a:ext>
            </a:extLst>
          </p:cNvPr>
          <p:cNvCxnSpPr>
            <a:stCxn id="5" idx="2"/>
          </p:cNvCxnSpPr>
          <p:nvPr/>
        </p:nvCxnSpPr>
        <p:spPr>
          <a:xfrm>
            <a:off x="6478588" y="1243013"/>
            <a:ext cx="2894012" cy="1042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37">
            <a:extLst>
              <a:ext uri="{FF2B5EF4-FFF2-40B4-BE49-F238E27FC236}">
                <a16:creationId xmlns:a16="http://schemas.microsoft.com/office/drawing/2014/main" xmlns="" id="{5D3BF332-FC47-4743-9990-1DC2A2F6ABCE}"/>
              </a:ext>
            </a:extLst>
          </p:cNvPr>
          <p:cNvSpPr/>
          <p:nvPr/>
        </p:nvSpPr>
        <p:spPr>
          <a:xfrm>
            <a:off x="1308100" y="2286000"/>
            <a:ext cx="2274888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37">
            <a:extLst>
              <a:ext uri="{FF2B5EF4-FFF2-40B4-BE49-F238E27FC236}">
                <a16:creationId xmlns:a16="http://schemas.microsoft.com/office/drawing/2014/main" xmlns="" id="{4A45FF1D-6783-4871-B434-D95ABD01437C}"/>
              </a:ext>
            </a:extLst>
          </p:cNvPr>
          <p:cNvSpPr/>
          <p:nvPr/>
        </p:nvSpPr>
        <p:spPr>
          <a:xfrm>
            <a:off x="5181600" y="2374900"/>
            <a:ext cx="2273300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37">
            <a:extLst>
              <a:ext uri="{FF2B5EF4-FFF2-40B4-BE49-F238E27FC236}">
                <a16:creationId xmlns:a16="http://schemas.microsoft.com/office/drawing/2014/main" xmlns="" id="{78864BEF-1771-404B-BF16-53F489122330}"/>
              </a:ext>
            </a:extLst>
          </p:cNvPr>
          <p:cNvSpPr/>
          <p:nvPr/>
        </p:nvSpPr>
        <p:spPr>
          <a:xfrm>
            <a:off x="8458200" y="2317750"/>
            <a:ext cx="2273300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D14CD2AE-133D-489D-9D6A-47CDE2257A39}"/>
              </a:ext>
            </a:extLst>
          </p:cNvPr>
          <p:cNvSpPr/>
          <p:nvPr/>
        </p:nvSpPr>
        <p:spPr>
          <a:xfrm>
            <a:off x="1066800" y="762000"/>
            <a:ext cx="10287000" cy="31575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3432" indent="-313432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  <a:p>
            <a:pPr marL="313432" indent="-313432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DB344998-40FA-4350-AC76-4B91492D4F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35063" y="77788"/>
          <a:ext cx="9075737" cy="660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9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1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89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46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rằng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26AF6C-5B1A-4BCE-963B-14CC522BE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509588"/>
            <a:ext cx="47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57B9EF-833E-4F59-B83F-41056B340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088" y="4937125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5E2510-88FD-401D-90AF-B84AB7D09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300" y="1836738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C01482-8CB4-4D41-928A-06CEE7491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2249488"/>
            <a:ext cx="477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3FAFE5-5C40-45F9-80A6-238ED98F7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2697163"/>
            <a:ext cx="47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F6DDB12-F386-495F-ACA0-1A73F61A6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50" y="3157538"/>
            <a:ext cx="477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879B4F7-D55A-46B8-81CB-31D8B3761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3616325"/>
            <a:ext cx="477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E3D5E23-A931-46D5-AC5B-D6BAC7AE7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4110038"/>
            <a:ext cx="1093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613ADAF-4C11-4517-9A59-2D8F69977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938" y="4464050"/>
            <a:ext cx="477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EE7CAC5-350C-4AD9-AD5E-3EEC7651E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133508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15EC3AA-244F-4792-A243-A5884976D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5307013"/>
            <a:ext cx="735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A9BC84B-CECB-4950-BFEA-DCA362F42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5789613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59E23FC-BB54-475E-BCAD-6A45C2FE4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6175375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46EEC16-E5C1-4075-AFCC-925091C52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517525"/>
            <a:ext cx="87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A8767CE-2878-41F7-816D-1595671D1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488" y="4867275"/>
            <a:ext cx="868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06E5582-52C2-4690-927E-0A1407A53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475" y="2286000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04E93EF-73C0-40F8-9C5E-FC915C513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438" y="2711450"/>
            <a:ext cx="868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B951170-FD0E-432B-BB6B-BD77CEF6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598863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B9CC634-9F6D-4AC1-8415-C5C28B6A1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5" y="4038600"/>
            <a:ext cx="701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1928F11-FD04-41BF-902E-2D8D2463E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3" y="4418013"/>
            <a:ext cx="869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93AAB20-2E78-4A05-BCBD-2D12082DD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422400"/>
            <a:ext cx="145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F948EB4-A2E0-4072-AB6C-8EDA88C35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5" y="5360988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99F4E07-A348-4A32-A112-738717C77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5775325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AAE047D-EA4C-4019-8543-52E55E4C4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6208713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FB5A1F42-2379-447C-BDE2-F9F4468EA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263" y="962025"/>
            <a:ext cx="72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58DD200C-6C08-4145-A095-5343E08B7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863" y="1801813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2AEDE9DF-A2A7-479C-8414-1F21B4791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184525"/>
            <a:ext cx="84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A7C0CDC-535F-42B9-A2CA-880C9D368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925" y="474663"/>
            <a:ext cx="1497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E61AC992-55D0-4522-9670-F75B1BD7F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2588" y="925513"/>
            <a:ext cx="1612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1AD5922B-D308-47C2-B6AD-B3D2F6F00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513" y="1801813"/>
            <a:ext cx="773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87DD743B-50B2-42C9-BB59-E6BDB8025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663" y="1370013"/>
            <a:ext cx="124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526743F9-4FE4-465F-815B-2A1B87D72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325" y="2247900"/>
            <a:ext cx="77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A2299770-EC01-4C12-A016-D328D1359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350" y="2679700"/>
            <a:ext cx="161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58734130-3BAA-49EE-8D75-A6619F8DE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3117850"/>
            <a:ext cx="161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33BFCFF5-B53C-40D1-B0C5-202DB33C3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5326063"/>
            <a:ext cx="1020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87904F29-E7C1-41BE-AEB9-17D49E2C1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6600" y="4875213"/>
            <a:ext cx="1020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A669348D-1C0B-453B-92F7-D9A3B5129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513" y="3571875"/>
            <a:ext cx="1020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4D480A85-7941-4F01-8443-48696221F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400" y="6259513"/>
            <a:ext cx="102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C6D8DC89-49DF-4D0C-AAC1-4382EE374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0425" y="4029075"/>
            <a:ext cx="773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29B3467F-AE0B-4B17-AE39-C3DEB6AD2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063" y="4449763"/>
            <a:ext cx="773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EE86CD89-7FE6-4F7B-B0EF-425C231D3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925" y="5761038"/>
            <a:ext cx="1012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3A65DEA-5D6E-41C9-8234-EAE7B97A6D48}"/>
              </a:ext>
            </a:extLst>
          </p:cNvPr>
          <p:cNvSpPr/>
          <p:nvPr/>
        </p:nvSpPr>
        <p:spPr>
          <a:xfrm>
            <a:off x="2024063" y="979488"/>
            <a:ext cx="519112" cy="461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23E3C0-8AE2-4C1E-B532-E7F71EEF5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2913" y="473075"/>
            <a:ext cx="132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nào có đủ bộ phận như tiếng “bầu”?</a:t>
            </a:r>
          </a:p>
          <a:p>
            <a:pPr eaLnBrk="1" hangingPunct="1"/>
            <a:endParaRPr lang="en-US" altLang="en-US" sz="24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C2EAF0F-3005-4507-B5A8-6BD6B2B1D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1800" y="479425"/>
            <a:ext cx="13192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nào không đủ bộ phận như tiếng “bầu”?</a:t>
            </a:r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  <p:bldP spid="45" grpId="0"/>
      <p:bldP spid="47" grpId="0"/>
      <p:bldP spid="49" grpId="0"/>
      <p:bldP spid="73" grpId="0"/>
      <p:bldP spid="75" grpId="0"/>
      <p:bldP spid="77" grpId="0"/>
      <p:bldP spid="79" grpId="0"/>
      <p:bldP spid="101" grpId="0"/>
      <p:bldP spid="103" grpId="0"/>
      <p:bldP spid="107" grpId="0"/>
      <p:bldP spid="109" grpId="0"/>
      <p:bldP spid="111" grpId="0"/>
      <p:bldP spid="113" grpId="0"/>
      <p:bldP spid="115" grpId="0"/>
      <p:bldP spid="117" grpId="0"/>
      <p:bldP spid="119" grpId="0"/>
      <p:bldP spid="121" grpId="0"/>
      <p:bldP spid="123" grpId="0"/>
      <p:bldP spid="125" grpId="0"/>
      <p:bldP spid="127" grpId="0"/>
      <p:bldP spid="5" grpId="0" animBg="1"/>
      <p:bldP spid="6" grpId="0"/>
      <p:bldP spid="6" grpId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8928355-AF8C-494D-9B66-B3E98C0CAD16}"/>
              </a:ext>
            </a:extLst>
          </p:cNvPr>
          <p:cNvSpPr/>
          <p:nvPr/>
        </p:nvSpPr>
        <p:spPr>
          <a:xfrm>
            <a:off x="609600" y="1219200"/>
            <a:ext cx="10363200" cy="419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xmlns="" id="{5726CDF5-3180-4CC1-BCEC-0B3025FE1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II. Ghi nhớ (SGK/7):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7BE3AEC6-F3EC-4654-821C-5FA464740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7924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1. Mỗi tiếng thường có ba bộ phận sau:</a:t>
            </a:r>
          </a:p>
        </p:txBody>
      </p:sp>
      <p:graphicFrame>
        <p:nvGraphicFramePr>
          <p:cNvPr id="6" name="Group 25">
            <a:extLst>
              <a:ext uri="{FF2B5EF4-FFF2-40B4-BE49-F238E27FC236}">
                <a16:creationId xmlns:a16="http://schemas.microsoft.com/office/drawing/2014/main" xmlns="" id="{7FD9010D-451C-46C5-86BE-816A59CADD7E}"/>
              </a:ext>
            </a:extLst>
          </p:cNvPr>
          <p:cNvGraphicFramePr>
            <a:graphicFrameLocks noGrp="1"/>
          </p:cNvGraphicFramePr>
          <p:nvPr/>
        </p:nvGraphicFramePr>
        <p:xfrm>
          <a:off x="4038600" y="2438400"/>
          <a:ext cx="3276600" cy="1219200"/>
        </p:xfrm>
        <a:graphic>
          <a:graphicData uri="http://schemas.openxmlformats.org/drawingml/2006/table">
            <a:tbl>
              <a:tblPr/>
              <a:tblGrid>
                <a:gridCol w="16030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3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9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</a:p>
                  </a:txBody>
                  <a:tcPr marL="55721" marR="55721" marT="27861" marB="278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61" marB="278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61" marB="278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Text Box 23">
            <a:extLst>
              <a:ext uri="{FF2B5EF4-FFF2-40B4-BE49-F238E27FC236}">
                <a16:creationId xmlns:a16="http://schemas.microsoft.com/office/drawing/2014/main" xmlns="" id="{3F217EAB-0FE6-4EAD-A5FA-10D77521C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10363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2. Tiếng nào cũng phải có vần và thanh. Có tiếng không có âm đầu.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51&quot;&gt;&lt;object type=&quot;3&quot; unique_id=&quot;10052&quot;&gt;&lt;property id=&quot;20148&quot; value=&quot;5&quot;/&gt;&lt;property id=&quot;20300&quot; value=&quot;Slide 1&quot;/&gt;&lt;property id=&quot;20307&quot; value=&quot;276&quot;/&gt;&lt;/object&gt;&lt;object type=&quot;3&quot; unique_id=&quot;10053&quot;&gt;&lt;property id=&quot;20148&quot; value=&quot;5&quot;/&gt;&lt;property id=&quot;20300&quot; value=&quot;Slide 2&quot;/&gt;&lt;property id=&quot;20307&quot; value=&quot;318&quot;/&gt;&lt;/object&gt;&lt;object type=&quot;3&quot; unique_id=&quot;10054&quot;&gt;&lt;property id=&quot;20148&quot; value=&quot;5&quot;/&gt;&lt;property id=&quot;20300&quot; value=&quot;Slide 3&quot;/&gt;&lt;property id=&quot;20307&quot; value=&quot;319&quot;/&gt;&lt;/object&gt;&lt;object type=&quot;3&quot; unique_id=&quot;10055&quot;&gt;&lt;property id=&quot;20148&quot; value=&quot;5&quot;/&gt;&lt;property id=&quot;20300&quot; value=&quot;Slide 4&quot;/&gt;&lt;property id=&quot;20307&quot; value=&quot;259&quot;/&gt;&lt;/object&gt;&lt;object type=&quot;3&quot; unique_id=&quot;10056&quot;&gt;&lt;property id=&quot;20148&quot; value=&quot;5&quot;/&gt;&lt;property id=&quot;20300&quot; value=&quot;Slide 5&quot;/&gt;&lt;property id=&quot;20307&quot; value=&quot;320&quot;/&gt;&lt;/object&gt;&lt;object type=&quot;3&quot; unique_id=&quot;10057&quot;&gt;&lt;property id=&quot;20148&quot; value=&quot;5&quot;/&gt;&lt;property id=&quot;20300&quot; value=&quot;Slide 6&quot;/&gt;&lt;property id=&quot;20307&quot; value=&quot;321&quot;/&gt;&lt;/object&gt;&lt;object type=&quot;3&quot; unique_id=&quot;10058&quot;&gt;&lt;property id=&quot;20148&quot; value=&quot;5&quot;/&gt;&lt;property id=&quot;20300&quot; value=&quot;Slide 7&quot;/&gt;&lt;property id=&quot;20307&quot; value=&quot;322&quot;/&gt;&lt;/object&gt;&lt;object type=&quot;3&quot; unique_id=&quot;10059&quot;&gt;&lt;property id=&quot;20148&quot; value=&quot;5&quot;/&gt;&lt;property id=&quot;20300&quot; value=&quot;Slide 8&quot;/&gt;&lt;property id=&quot;20307&quot; value=&quot;270&quot;/&gt;&lt;/object&gt;&lt;object type=&quot;3&quot; unique_id=&quot;10060&quot;&gt;&lt;property id=&quot;20148&quot; value=&quot;5&quot;/&gt;&lt;property id=&quot;20300&quot; value=&quot;Slide 9&quot;/&gt;&lt;property id=&quot;20307&quot; value=&quot;323&quot;/&gt;&lt;/object&gt;&lt;object type=&quot;3&quot; unique_id=&quot;10061&quot;&gt;&lt;property id=&quot;20148&quot; value=&quot;5&quot;/&gt;&lt;property id=&quot;20300&quot; value=&quot;Slide 10&quot;/&gt;&lt;property id=&quot;20307&quot; value=&quot;379&quot;/&gt;&lt;/object&gt;&lt;object type=&quot;3&quot; unique_id=&quot;10062&quot;&gt;&lt;property id=&quot;20148&quot; value=&quot;5&quot;/&gt;&lt;property id=&quot;20300&quot; value=&quot;Slide 11&quot;/&gt;&lt;property id=&quot;20307&quot; value=&quot;324&quot;/&gt;&lt;/object&gt;&lt;object type=&quot;3&quot; unique_id=&quot;10063&quot;&gt;&lt;property id=&quot;20148&quot; value=&quot;5&quot;/&gt;&lt;property id=&quot;20300&quot; value=&quot;Slide 12&quot;/&gt;&lt;property id=&quot;20307&quot; value=&quot;325&quot;/&gt;&lt;/object&gt;&lt;object type=&quot;3&quot; unique_id=&quot;10064&quot;&gt;&lt;property id=&quot;20148&quot; value=&quot;5&quot;/&gt;&lt;property id=&quot;20300&quot; value=&quot;Slide 13&quot;/&gt;&lt;property id=&quot;20307&quot; value=&quot;326&quot;/&gt;&lt;/object&gt;&lt;object type=&quot;3&quot; unique_id=&quot;10065&quot;&gt;&lt;property id=&quot;20148&quot; value=&quot;5&quot;/&gt;&lt;property id=&quot;20300&quot; value=&quot;Slide 14&quot;/&gt;&lt;property id=&quot;20307&quot; value=&quot;281&quot;/&gt;&lt;/object&gt;&lt;object type=&quot;3&quot; unique_id=&quot;10066&quot;&gt;&lt;property id=&quot;20148&quot; value=&quot;5&quot;/&gt;&lt;property id=&quot;20300&quot; value=&quot;Slide 15&quot;/&gt;&lt;property id=&quot;20307&quot; value=&quot;378&quot;/&gt;&lt;/object&gt;&lt;object type=&quot;3&quot; unique_id=&quot;10067&quot;&gt;&lt;property id=&quot;20148&quot; value=&quot;5&quot;/&gt;&lt;property id=&quot;20300&quot; value=&quot;Slide 16&quot;/&gt;&lt;property id=&quot;20307&quot; value=&quot;377&quot;/&gt;&lt;/object&gt;&lt;object type=&quot;3&quot; unique_id=&quot;10068&quot;&gt;&lt;property id=&quot;20148&quot; value=&quot;5&quot;/&gt;&lt;property id=&quot;20300&quot; value=&quot;Slide 17&quot;/&gt;&lt;property id=&quot;20307&quot; value=&quot;256&quot;/&gt;&lt;/object&gt;&lt;/object&gt;&lt;object type=&quot;8&quot; unique_id=&quot;10087&quot;&gt;&lt;/object&gt;&lt;/object&gt;&lt;/database&gt;"/>
  <p:tag name="MMPROD_NEXTUNIQUEID" val="10010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661</Words>
  <Application>Microsoft Office PowerPoint</Application>
  <PresentationFormat>Custom</PresentationFormat>
  <Paragraphs>231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MTC</cp:lastModifiedBy>
  <cp:revision>135</cp:revision>
  <dcterms:created xsi:type="dcterms:W3CDTF">2011-04-01T12:05:46Z</dcterms:created>
  <dcterms:modified xsi:type="dcterms:W3CDTF">2021-09-13T09:42:39Z</dcterms:modified>
</cp:coreProperties>
</file>