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3" r:id="rId2"/>
    <p:sldId id="262" r:id="rId3"/>
    <p:sldId id="264" r:id="rId4"/>
    <p:sldId id="265" r:id="rId5"/>
    <p:sldId id="266" r:id="rId6"/>
    <p:sldId id="256" r:id="rId7"/>
    <p:sldId id="272" r:id="rId8"/>
    <p:sldId id="267" r:id="rId9"/>
    <p:sldId id="268" r:id="rId10"/>
    <p:sldId id="269" r:id="rId11"/>
    <p:sldId id="271" r:id="rId12"/>
    <p:sldId id="274" r:id="rId13"/>
    <p:sldId id="276" r:id="rId14"/>
    <p:sldId id="273" r:id="rId15"/>
    <p:sldId id="275" r:id="rId16"/>
    <p:sldId id="277" r:id="rId17"/>
    <p:sldId id="278" r:id="rId18"/>
    <p:sldId id="279" r:id="rId19"/>
    <p:sldId id="281" r:id="rId20"/>
    <p:sldId id="280" r:id="rId21"/>
    <p:sldId id="282" r:id="rId22"/>
    <p:sldId id="261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VN-Cinnamoncake" panose="02000000000000000000" pitchFamily="2" charset="0"/>
      <p:regular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UTM Camellia F" panose="02040403050506020204" pitchFamily="18" charset="0"/>
      <p:regular r:id="rId31"/>
    </p:embeddedFont>
    <p:embeddedFont>
      <p:font typeface="UVN Tin Tuc" panose="020B0503020203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6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0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5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9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3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9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5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28D6AD-399B-4D90-BEE7-174C60412C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4B27C55-C135-4031-9B68-C4A380546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0765" y="19731105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6FFA9B-48EE-40BF-878A-AA93A935DC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71735B-543F-495B-A688-7A92A9491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0196" y="-5242326"/>
            <a:ext cx="1881378" cy="1625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074320-0E0F-4C75-BAA2-569FC0598CDF}"/>
              </a:ext>
            </a:extLst>
          </p:cNvPr>
          <p:cNvSpPr txBox="1"/>
          <p:nvPr userDrawn="1"/>
        </p:nvSpPr>
        <p:spPr>
          <a:xfrm>
            <a:off x="15510747" y="171118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</p:spTree>
    <p:extLst>
      <p:ext uri="{BB962C8B-B14F-4D97-AF65-F5344CB8AC3E}">
        <p14:creationId xmlns:p14="http://schemas.microsoft.com/office/powerpoint/2010/main" val="285693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3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874BE-A71B-486C-AF61-140E39D79E94}"/>
              </a:ext>
            </a:extLst>
          </p:cNvPr>
          <p:cNvSpPr txBox="1"/>
          <p:nvPr/>
        </p:nvSpPr>
        <p:spPr>
          <a:xfrm>
            <a:off x="-23423" y="-9505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F9CA2885-7530-4DB3-9AD6-94000E6FC1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4A7E6C9-95E0-4F5D-A55E-97C13AFB64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0765" y="19731105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6086B9-5EEF-443D-8C2E-7E18246985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B88C2C-9556-4AF2-9615-807CA2AF68E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0196" y="-5242326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55CEE2-4551-47CF-940B-D081688B14C9}"/>
              </a:ext>
            </a:extLst>
          </p:cNvPr>
          <p:cNvSpPr txBox="1"/>
          <p:nvPr userDrawn="1"/>
        </p:nvSpPr>
        <p:spPr>
          <a:xfrm>
            <a:off x="15510747" y="171118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</p:spTree>
    <p:extLst>
      <p:ext uri="{BB962C8B-B14F-4D97-AF65-F5344CB8AC3E}">
        <p14:creationId xmlns:p14="http://schemas.microsoft.com/office/powerpoint/2010/main" val="66868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21300000">
            <a:off x="1044000" y="609750"/>
            <a:ext cx="7056000" cy="392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8CEF20-4DC1-4763-B0BF-F4797B94837B}"/>
              </a:ext>
            </a:extLst>
          </p:cNvPr>
          <p:cNvGrpSpPr/>
          <p:nvPr/>
        </p:nvGrpSpPr>
        <p:grpSpPr>
          <a:xfrm>
            <a:off x="1133618" y="555526"/>
            <a:ext cx="6876764" cy="3897376"/>
            <a:chOff x="1133618" y="555526"/>
            <a:chExt cx="6876764" cy="3897376"/>
          </a:xfrm>
        </p:grpSpPr>
        <p:sp>
          <p:nvSpPr>
            <p:cNvPr id="14" name="Rectangle 13"/>
            <p:cNvSpPr/>
            <p:nvPr/>
          </p:nvSpPr>
          <p:spPr>
            <a:xfrm>
              <a:off x="1133618" y="690598"/>
              <a:ext cx="6876764" cy="37623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45"/>
            <a:stretch/>
          </p:blipFill>
          <p:spPr>
            <a:xfrm>
              <a:off x="1166424" y="690598"/>
              <a:ext cx="2688369" cy="3762304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6"/>
            <a:stretch/>
          </p:blipFill>
          <p:spPr bwMode="auto">
            <a:xfrm>
              <a:off x="5593460" y="555526"/>
              <a:ext cx="2412716" cy="3760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89517" y="1899635"/>
            <a:ext cx="6369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Luyện</a:t>
            </a:r>
            <a:r>
              <a:rPr lang="en-US" sz="66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66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từ</a:t>
            </a:r>
            <a:r>
              <a:rPr lang="en-US" sz="66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66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và</a:t>
            </a:r>
            <a:r>
              <a:rPr lang="en-US" sz="66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66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câu</a:t>
            </a:r>
            <a:endParaRPr lang="en-US" sz="6600" b="1" spc="300" dirty="0">
              <a:ln>
                <a:solidFill>
                  <a:prstClr val="black"/>
                </a:solidFill>
              </a:ln>
              <a:solidFill>
                <a:prstClr val="white">
                  <a:lumMod val="65000"/>
                </a:prstClr>
              </a:solidFill>
              <a:effectLst>
                <a:glow rad="127000">
                  <a:srgbClr val="C0504D">
                    <a:lumMod val="20000"/>
                    <a:lumOff val="80000"/>
                  </a:srgbClr>
                </a:glow>
              </a:effectLst>
              <a:latin typeface="SVN-Cinnamoncake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99">
            <a:off x="6534464" y="267480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EABBAD02-CC86-4686-9356-C17E74AE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99">
            <a:off x="477187" y="4012605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832" y="3046966"/>
            <a:ext cx="1596370" cy="15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0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6">
            <a:extLst>
              <a:ext uri="{FF2B5EF4-FFF2-40B4-BE49-F238E27FC236}">
                <a16:creationId xmlns:a16="http://schemas.microsoft.com/office/drawing/2014/main" id="{1802709C-56D3-408A-9FA6-C5861B001F5F}"/>
              </a:ext>
            </a:extLst>
          </p:cNvPr>
          <p:cNvSpPr/>
          <p:nvPr/>
        </p:nvSpPr>
        <p:spPr>
          <a:xfrm>
            <a:off x="177799" y="108677"/>
            <a:ext cx="8788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buNone/>
            </a:pP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3. </a:t>
            </a:r>
            <a:r>
              <a:rPr lang="vi-VN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Đặt câu hỏi cho các từ ngữ vừa tìm được. </a:t>
            </a:r>
            <a:endParaRPr lang="en-US" altLang="zh-CN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CE570C-990C-4820-BDFF-8FB2FEE5E37D}"/>
              </a:ext>
            </a:extLst>
          </p:cNvPr>
          <p:cNvCxnSpPr>
            <a:cxnSpLocks/>
          </p:cNvCxnSpPr>
          <p:nvPr/>
        </p:nvCxnSpPr>
        <p:spPr>
          <a:xfrm>
            <a:off x="2843808" y="1419622"/>
            <a:ext cx="1195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D8DEC6-37D6-4E09-AB84-CDEC86111A12}"/>
              </a:ext>
            </a:extLst>
          </p:cNvPr>
          <p:cNvCxnSpPr>
            <a:cxnSpLocks/>
          </p:cNvCxnSpPr>
          <p:nvPr/>
        </p:nvCxnSpPr>
        <p:spPr>
          <a:xfrm>
            <a:off x="1475656" y="2009159"/>
            <a:ext cx="1789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E88481-3FFC-4069-9E9E-4CFD41812598}"/>
              </a:ext>
            </a:extLst>
          </p:cNvPr>
          <p:cNvCxnSpPr>
            <a:cxnSpLocks/>
          </p:cNvCxnSpPr>
          <p:nvPr/>
        </p:nvCxnSpPr>
        <p:spPr>
          <a:xfrm>
            <a:off x="1187624" y="2663575"/>
            <a:ext cx="1835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C07DAD-AD44-4919-AE72-32F592D0EEC0}"/>
              </a:ext>
            </a:extLst>
          </p:cNvPr>
          <p:cNvCxnSpPr>
            <a:cxnSpLocks/>
          </p:cNvCxnSpPr>
          <p:nvPr/>
        </p:nvCxnSpPr>
        <p:spPr>
          <a:xfrm>
            <a:off x="899592" y="3291830"/>
            <a:ext cx="2952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!!Rectangle: Rounded Corners 1">
            <a:extLst>
              <a:ext uri="{FF2B5EF4-FFF2-40B4-BE49-F238E27FC236}">
                <a16:creationId xmlns:a16="http://schemas.microsoft.com/office/drawing/2014/main" id="{FBDF17C1-5DF8-440B-B95F-9CD3822A626C}"/>
              </a:ext>
            </a:extLst>
          </p:cNvPr>
          <p:cNvSpPr/>
          <p:nvPr/>
        </p:nvSpPr>
        <p:spPr>
          <a:xfrm>
            <a:off x="114487" y="941716"/>
            <a:ext cx="4980800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!!Rectangle: Rounded Corners 2">
            <a:extLst>
              <a:ext uri="{FF2B5EF4-FFF2-40B4-BE49-F238E27FC236}">
                <a16:creationId xmlns:a16="http://schemas.microsoft.com/office/drawing/2014/main" id="{11741B29-6B52-4448-918A-5440BAE9D249}"/>
              </a:ext>
            </a:extLst>
          </p:cNvPr>
          <p:cNvSpPr/>
          <p:nvPr/>
        </p:nvSpPr>
        <p:spPr>
          <a:xfrm>
            <a:off x="117216" y="1527686"/>
            <a:ext cx="395072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!!Rectangle: Rounded Corners 3">
            <a:extLst>
              <a:ext uri="{FF2B5EF4-FFF2-40B4-BE49-F238E27FC236}">
                <a16:creationId xmlns:a16="http://schemas.microsoft.com/office/drawing/2014/main" id="{8FF64DE4-7DE0-4DF9-BFB9-C9C66AA65F37}"/>
              </a:ext>
            </a:extLst>
          </p:cNvPr>
          <p:cNvSpPr/>
          <p:nvPr/>
        </p:nvSpPr>
        <p:spPr>
          <a:xfrm>
            <a:off x="117216" y="2203066"/>
            <a:ext cx="3794464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 thật hiền lành.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!!Rectangle: Rounded Corners 4">
            <a:extLst>
              <a:ext uri="{FF2B5EF4-FFF2-40B4-BE49-F238E27FC236}">
                <a16:creationId xmlns:a16="http://schemas.microsoft.com/office/drawing/2014/main" id="{9963407C-1CD3-4263-B1D5-287B2C5FC790}"/>
              </a:ext>
            </a:extLst>
          </p:cNvPr>
          <p:cNvSpPr/>
          <p:nvPr/>
        </p:nvSpPr>
        <p:spPr>
          <a:xfrm>
            <a:off x="117216" y="2833740"/>
            <a:ext cx="464261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!!Rectangle: Rounded Corners 1">
            <a:extLst>
              <a:ext uri="{FF2B5EF4-FFF2-40B4-BE49-F238E27FC236}">
                <a16:creationId xmlns:a16="http://schemas.microsoft.com/office/drawing/2014/main" id="{D72E4B2B-1AA2-4850-BC9C-54520016F2F2}"/>
              </a:ext>
            </a:extLst>
          </p:cNvPr>
          <p:cNvSpPr/>
          <p:nvPr/>
        </p:nvSpPr>
        <p:spPr>
          <a:xfrm>
            <a:off x="99316" y="928243"/>
            <a:ext cx="337739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!!Rectangle: Rounded Corners 1">
            <a:extLst>
              <a:ext uri="{FF2B5EF4-FFF2-40B4-BE49-F238E27FC236}">
                <a16:creationId xmlns:a16="http://schemas.microsoft.com/office/drawing/2014/main" id="{3B8FC10F-02E2-4BE1-AF79-FF3270A36FA5}"/>
              </a:ext>
            </a:extLst>
          </p:cNvPr>
          <p:cNvSpPr/>
          <p:nvPr/>
        </p:nvSpPr>
        <p:spPr>
          <a:xfrm>
            <a:off x="2771800" y="928243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!!Rectangle: Rounded Corners 1">
            <a:extLst>
              <a:ext uri="{FF2B5EF4-FFF2-40B4-BE49-F238E27FC236}">
                <a16:creationId xmlns:a16="http://schemas.microsoft.com/office/drawing/2014/main" id="{2DECADA5-965E-4A77-9D72-6388D8AC5828}"/>
              </a:ext>
            </a:extLst>
          </p:cNvPr>
          <p:cNvSpPr/>
          <p:nvPr/>
        </p:nvSpPr>
        <p:spPr>
          <a:xfrm>
            <a:off x="7452320" y="928243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!!Rectangle: Rounded Corners 1">
            <a:extLst>
              <a:ext uri="{FF2B5EF4-FFF2-40B4-BE49-F238E27FC236}">
                <a16:creationId xmlns:a16="http://schemas.microsoft.com/office/drawing/2014/main" id="{750E6B29-895D-4D1E-A939-4983C97B6491}"/>
              </a:ext>
            </a:extLst>
          </p:cNvPr>
          <p:cNvSpPr/>
          <p:nvPr/>
        </p:nvSpPr>
        <p:spPr>
          <a:xfrm>
            <a:off x="99316" y="1524422"/>
            <a:ext cx="337739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!!Rectangle: Rounded Corners 1">
            <a:extLst>
              <a:ext uri="{FF2B5EF4-FFF2-40B4-BE49-F238E27FC236}">
                <a16:creationId xmlns:a16="http://schemas.microsoft.com/office/drawing/2014/main" id="{0A3BB94C-CFF5-4BD3-80C3-E1E8F10C854D}"/>
              </a:ext>
            </a:extLst>
          </p:cNvPr>
          <p:cNvSpPr/>
          <p:nvPr/>
        </p:nvSpPr>
        <p:spPr>
          <a:xfrm>
            <a:off x="1315881" y="1524422"/>
            <a:ext cx="239202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!!Rectangle: Rounded Corners 1">
            <a:extLst>
              <a:ext uri="{FF2B5EF4-FFF2-40B4-BE49-F238E27FC236}">
                <a16:creationId xmlns:a16="http://schemas.microsoft.com/office/drawing/2014/main" id="{AE09B754-6E27-48F8-8D06-73C2179B66E7}"/>
              </a:ext>
            </a:extLst>
          </p:cNvPr>
          <p:cNvSpPr/>
          <p:nvPr/>
        </p:nvSpPr>
        <p:spPr>
          <a:xfrm>
            <a:off x="5955911" y="1524422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!!Rectangle: Rounded Corners 1">
            <a:extLst>
              <a:ext uri="{FF2B5EF4-FFF2-40B4-BE49-F238E27FC236}">
                <a16:creationId xmlns:a16="http://schemas.microsoft.com/office/drawing/2014/main" id="{4F7A1A5F-3247-4215-A33A-7E0745B6F6D2}"/>
              </a:ext>
            </a:extLst>
          </p:cNvPr>
          <p:cNvSpPr/>
          <p:nvPr/>
        </p:nvSpPr>
        <p:spPr>
          <a:xfrm>
            <a:off x="109217" y="2178685"/>
            <a:ext cx="119676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!!Rectangle: Rounded Corners 1">
            <a:extLst>
              <a:ext uri="{FF2B5EF4-FFF2-40B4-BE49-F238E27FC236}">
                <a16:creationId xmlns:a16="http://schemas.microsoft.com/office/drawing/2014/main" id="{5403C460-1878-4682-8D8D-0F3F00C10B58}"/>
              </a:ext>
            </a:extLst>
          </p:cNvPr>
          <p:cNvSpPr/>
          <p:nvPr/>
        </p:nvSpPr>
        <p:spPr>
          <a:xfrm>
            <a:off x="1071034" y="2178685"/>
            <a:ext cx="239202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!!Rectangle: Rounded Corners 1">
            <a:extLst>
              <a:ext uri="{FF2B5EF4-FFF2-40B4-BE49-F238E27FC236}">
                <a16:creationId xmlns:a16="http://schemas.microsoft.com/office/drawing/2014/main" id="{16DCEB06-646C-4E6C-A550-80FDB2A24DB8}"/>
              </a:ext>
            </a:extLst>
          </p:cNvPr>
          <p:cNvSpPr/>
          <p:nvPr/>
        </p:nvSpPr>
        <p:spPr>
          <a:xfrm>
            <a:off x="5724128" y="2178685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!!Rectangle: Rounded Corners 1">
            <a:extLst>
              <a:ext uri="{FF2B5EF4-FFF2-40B4-BE49-F238E27FC236}">
                <a16:creationId xmlns:a16="http://schemas.microsoft.com/office/drawing/2014/main" id="{9B67B6BB-3356-489C-B6ED-E0E35DD54757}"/>
              </a:ext>
            </a:extLst>
          </p:cNvPr>
          <p:cNvSpPr/>
          <p:nvPr/>
        </p:nvSpPr>
        <p:spPr>
          <a:xfrm>
            <a:off x="109217" y="2833740"/>
            <a:ext cx="119676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!!Rectangle: Rounded Corners 1">
            <a:extLst>
              <a:ext uri="{FF2B5EF4-FFF2-40B4-BE49-F238E27FC236}">
                <a16:creationId xmlns:a16="http://schemas.microsoft.com/office/drawing/2014/main" id="{21FA3D37-1F74-4CD6-BFA4-47A93482558D}"/>
              </a:ext>
            </a:extLst>
          </p:cNvPr>
          <p:cNvSpPr/>
          <p:nvPr/>
        </p:nvSpPr>
        <p:spPr>
          <a:xfrm>
            <a:off x="707598" y="2833740"/>
            <a:ext cx="3500966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!!Rectangle: Rounded Corners 1">
            <a:extLst>
              <a:ext uri="{FF2B5EF4-FFF2-40B4-BE49-F238E27FC236}">
                <a16:creationId xmlns:a16="http://schemas.microsoft.com/office/drawing/2014/main" id="{F9213E9A-6A90-41E9-90B7-A620505CAD35}"/>
              </a:ext>
            </a:extLst>
          </p:cNvPr>
          <p:cNvSpPr/>
          <p:nvPr/>
        </p:nvSpPr>
        <p:spPr>
          <a:xfrm>
            <a:off x="5436096" y="2833740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612E1D-8E48-4EB6-95CF-64EFB3DE2F21}"/>
              </a:ext>
            </a:extLst>
          </p:cNvPr>
          <p:cNvSpPr txBox="1"/>
          <p:nvPr/>
        </p:nvSpPr>
        <p:spPr>
          <a:xfrm>
            <a:off x="251520" y="3781297"/>
            <a:ext cx="35906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altLang="vi-VN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endParaRPr lang="en-US" altLang="vi-VN" sz="33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602ED3-C1AF-4847-B997-EEA1F88F6A60}"/>
              </a:ext>
            </a:extLst>
          </p:cNvPr>
          <p:cNvSpPr txBox="1"/>
          <p:nvPr/>
        </p:nvSpPr>
        <p:spPr>
          <a:xfrm>
            <a:off x="3322934" y="3795008"/>
            <a:ext cx="606384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vi-VN" sz="33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6F21910D-8993-45CF-A1D9-3852AFF8D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909" y="1385548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</a:p>
        </p:txBody>
      </p:sp>
      <p:sp>
        <p:nvSpPr>
          <p:cNvPr id="65" name="Text Box 30">
            <a:extLst>
              <a:ext uri="{FF2B5EF4-FFF2-40B4-BE49-F238E27FC236}">
                <a16:creationId xmlns:a16="http://schemas.microsoft.com/office/drawing/2014/main" id="{6BB9981C-02AD-4D45-8B65-CD63E509E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490" y="1997333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</a:p>
        </p:txBody>
      </p:sp>
      <p:sp>
        <p:nvSpPr>
          <p:cNvPr id="66" name="Text Box 31">
            <a:extLst>
              <a:ext uri="{FF2B5EF4-FFF2-40B4-BE49-F238E27FC236}">
                <a16:creationId xmlns:a16="http://schemas.microsoft.com/office/drawing/2014/main" id="{79D4A2B6-1C1A-4E5E-9AA8-DB3C62E5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998" y="2600124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</a:p>
        </p:txBody>
      </p:sp>
      <p:sp>
        <p:nvSpPr>
          <p:cNvPr id="67" name="Text Box 32">
            <a:extLst>
              <a:ext uri="{FF2B5EF4-FFF2-40B4-BE49-F238E27FC236}">
                <a16:creationId xmlns:a16="http://schemas.microsoft.com/office/drawing/2014/main" id="{CFCF4CAA-44D8-4186-A9F6-28507783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672" y="3286301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3098183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4.07407E-6 L 0.50746 4.07407E-6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4.07407E-6 L 0.51771 4.07407E-6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33333E-6 L 0.50746 3.33333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3.33333E-6 L 0.50313 3.33333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9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2.83951E-6 L 0.50747 2.83951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83951E-6 L 0.50312 2.83951E-6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5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3.7037E-6 L 0.50747 3.7037E-6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6 L 0.50313 3.7037E-6 " pathEditMode="relative" rAng="0" ptsTypes="AA">
                                          <p:cBhvr>
                                            <p:cTn id="84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6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6" presetClass="emph" presetSubtype="0" repeatCount="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7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6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repeatCount="5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1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2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6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8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50" grpId="0"/>
          <p:bldP spid="50" grpId="1"/>
          <p:bldP spid="51" grpId="0"/>
          <p:bldP spid="51" grpId="1"/>
          <p:bldP spid="51" grpId="2"/>
          <p:bldP spid="52" grpId="0"/>
          <p:bldP spid="52" grpId="2"/>
          <p:bldP spid="53" grpId="0"/>
          <p:bldP spid="53" grpId="1"/>
          <p:bldP spid="54" grpId="0"/>
          <p:bldP spid="54" grpId="1"/>
          <p:bldP spid="54" grpId="2"/>
          <p:bldP spid="55" grpId="0"/>
          <p:bldP spid="55" grpId="2"/>
          <p:bldP spid="56" grpId="0"/>
          <p:bldP spid="56" grpId="1"/>
          <p:bldP spid="57" grpId="0"/>
          <p:bldP spid="57" grpId="1"/>
          <p:bldP spid="57" grpId="2"/>
          <p:bldP spid="58" grpId="0"/>
          <p:bldP spid="58" grpId="2"/>
          <p:bldP spid="59" grpId="0"/>
          <p:bldP spid="59" grpId="1"/>
          <p:bldP spid="60" grpId="0"/>
          <p:bldP spid="60" grpId="1"/>
          <p:bldP spid="60" grpId="2"/>
          <p:bldP spid="61" grpId="0"/>
          <p:bldP spid="61" grpId="2"/>
          <p:bldP spid="62" grpId="0"/>
          <p:bldP spid="63" grpId="0"/>
          <p:bldP spid="64" grpId="0"/>
          <p:bldP spid="65" grpId="0"/>
          <p:bldP spid="66" grpId="0"/>
          <p:bldP spid="6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4.07407E-6 L 0.50746 4.07407E-6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4.07407E-6 L 0.51771 4.07407E-6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33333E-6 L 0.50746 3.33333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3.33333E-6 L 0.50313 3.33333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9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2.83951E-6 L 0.50747 2.83951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83951E-6 L 0.50312 2.83951E-6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5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3.7037E-6 L 0.50747 3.7037E-6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6 L 0.50313 3.7037E-6 " pathEditMode="relative" rAng="0" ptsTypes="AA">
                                          <p:cBhvr>
                                            <p:cTn id="84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6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6" presetClass="emph" presetSubtype="0" repeatCount="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7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6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repeatCount="5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1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2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6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8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50" grpId="0"/>
          <p:bldP spid="50" grpId="1"/>
          <p:bldP spid="51" grpId="0"/>
          <p:bldP spid="51" grpId="1"/>
          <p:bldP spid="51" grpId="2"/>
          <p:bldP spid="52" grpId="0"/>
          <p:bldP spid="52" grpId="2"/>
          <p:bldP spid="53" grpId="0"/>
          <p:bldP spid="53" grpId="1"/>
          <p:bldP spid="54" grpId="0"/>
          <p:bldP spid="54" grpId="1"/>
          <p:bldP spid="54" grpId="2"/>
          <p:bldP spid="55" grpId="0"/>
          <p:bldP spid="55" grpId="2"/>
          <p:bldP spid="56" grpId="0"/>
          <p:bldP spid="56" grpId="1"/>
          <p:bldP spid="57" grpId="0"/>
          <p:bldP spid="57" grpId="1"/>
          <p:bldP spid="57" grpId="2"/>
          <p:bldP spid="58" grpId="0"/>
          <p:bldP spid="58" grpId="2"/>
          <p:bldP spid="59" grpId="0"/>
          <p:bldP spid="59" grpId="1"/>
          <p:bldP spid="60" grpId="0"/>
          <p:bldP spid="60" grpId="1"/>
          <p:bldP spid="60" grpId="2"/>
          <p:bldP spid="61" grpId="0"/>
          <p:bldP spid="61" grpId="2"/>
          <p:bldP spid="62" grpId="0"/>
          <p:bldP spid="63" grpId="0"/>
          <p:bldP spid="64" grpId="0"/>
          <p:bldP spid="65" grpId="0"/>
          <p:bldP spid="66" grpId="0"/>
          <p:bldP spid="6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6">
            <a:extLst>
              <a:ext uri="{FF2B5EF4-FFF2-40B4-BE49-F238E27FC236}">
                <a16:creationId xmlns:a16="http://schemas.microsoft.com/office/drawing/2014/main" id="{1802709C-56D3-408A-9FA6-C5861B001F5F}"/>
              </a:ext>
            </a:extLst>
          </p:cNvPr>
          <p:cNvSpPr/>
          <p:nvPr/>
        </p:nvSpPr>
        <p:spPr>
          <a:xfrm>
            <a:off x="177799" y="-92546"/>
            <a:ext cx="8788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buNone/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4. </a:t>
            </a:r>
            <a:r>
              <a:rPr lang="vi-VN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Tìm những từ ngữ chỉ các sự vật được miêu tả trong mỗi câu. 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CE570C-990C-4820-BDFF-8FB2FEE5E37D}"/>
              </a:ext>
            </a:extLst>
          </p:cNvPr>
          <p:cNvCxnSpPr>
            <a:cxnSpLocks/>
          </p:cNvCxnSpPr>
          <p:nvPr/>
        </p:nvCxnSpPr>
        <p:spPr>
          <a:xfrm>
            <a:off x="1763688" y="1894403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D8DEC6-37D6-4E09-AB84-CDEC86111A12}"/>
              </a:ext>
            </a:extLst>
          </p:cNvPr>
          <p:cNvCxnSpPr>
            <a:cxnSpLocks/>
          </p:cNvCxnSpPr>
          <p:nvPr/>
        </p:nvCxnSpPr>
        <p:spPr>
          <a:xfrm flipV="1">
            <a:off x="179512" y="2515989"/>
            <a:ext cx="1296144" cy="67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E88481-3FFC-4069-9E9E-4CFD41812598}"/>
              </a:ext>
            </a:extLst>
          </p:cNvPr>
          <p:cNvCxnSpPr>
            <a:cxnSpLocks/>
          </p:cNvCxnSpPr>
          <p:nvPr/>
        </p:nvCxnSpPr>
        <p:spPr>
          <a:xfrm>
            <a:off x="179512" y="3177033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C07DAD-AD44-4919-AE72-32F592D0EEC0}"/>
              </a:ext>
            </a:extLst>
          </p:cNvPr>
          <p:cNvCxnSpPr>
            <a:cxnSpLocks/>
          </p:cNvCxnSpPr>
          <p:nvPr/>
        </p:nvCxnSpPr>
        <p:spPr>
          <a:xfrm>
            <a:off x="179512" y="3838619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!!Rectangle: Rounded Corners 1">
            <a:extLst>
              <a:ext uri="{FF2B5EF4-FFF2-40B4-BE49-F238E27FC236}">
                <a16:creationId xmlns:a16="http://schemas.microsoft.com/office/drawing/2014/main" id="{FBDF17C1-5DF8-440B-B95F-9CD3822A626C}"/>
              </a:ext>
            </a:extLst>
          </p:cNvPr>
          <p:cNvSpPr/>
          <p:nvPr/>
        </p:nvSpPr>
        <p:spPr>
          <a:xfrm>
            <a:off x="114487" y="1419622"/>
            <a:ext cx="4980800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!!Rectangle: Rounded Corners 2">
            <a:extLst>
              <a:ext uri="{FF2B5EF4-FFF2-40B4-BE49-F238E27FC236}">
                <a16:creationId xmlns:a16="http://schemas.microsoft.com/office/drawing/2014/main" id="{11741B29-6B52-4448-918A-5440BAE9D249}"/>
              </a:ext>
            </a:extLst>
          </p:cNvPr>
          <p:cNvSpPr/>
          <p:nvPr/>
        </p:nvSpPr>
        <p:spPr>
          <a:xfrm>
            <a:off x="117216" y="2047989"/>
            <a:ext cx="395072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!!Rectangle: Rounded Corners 3">
            <a:extLst>
              <a:ext uri="{FF2B5EF4-FFF2-40B4-BE49-F238E27FC236}">
                <a16:creationId xmlns:a16="http://schemas.microsoft.com/office/drawing/2014/main" id="{8FF64DE4-7DE0-4DF9-BFB9-C9C66AA65F37}"/>
              </a:ext>
            </a:extLst>
          </p:cNvPr>
          <p:cNvSpPr/>
          <p:nvPr/>
        </p:nvSpPr>
        <p:spPr>
          <a:xfrm>
            <a:off x="117216" y="2702252"/>
            <a:ext cx="3794464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 thật hiền lành.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!!Rectangle: Rounded Corners 4">
            <a:extLst>
              <a:ext uri="{FF2B5EF4-FFF2-40B4-BE49-F238E27FC236}">
                <a16:creationId xmlns:a16="http://schemas.microsoft.com/office/drawing/2014/main" id="{9963407C-1CD3-4263-B1D5-287B2C5FC790}"/>
              </a:ext>
            </a:extLst>
          </p:cNvPr>
          <p:cNvSpPr/>
          <p:nvPr/>
        </p:nvSpPr>
        <p:spPr>
          <a:xfrm>
            <a:off x="117216" y="3357307"/>
            <a:ext cx="464261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!!Rectangle: Rounded Corners 1">
            <a:extLst>
              <a:ext uri="{FF2B5EF4-FFF2-40B4-BE49-F238E27FC236}">
                <a16:creationId xmlns:a16="http://schemas.microsoft.com/office/drawing/2014/main" id="{D72E4B2B-1AA2-4850-BC9C-54520016F2F2}"/>
              </a:ext>
            </a:extLst>
          </p:cNvPr>
          <p:cNvSpPr/>
          <p:nvPr/>
        </p:nvSpPr>
        <p:spPr>
          <a:xfrm>
            <a:off x="99316" y="1419622"/>
            <a:ext cx="337739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!!Rectangle: Rounded Corners 1">
            <a:extLst>
              <a:ext uri="{FF2B5EF4-FFF2-40B4-BE49-F238E27FC236}">
                <a16:creationId xmlns:a16="http://schemas.microsoft.com/office/drawing/2014/main" id="{3B8FC10F-02E2-4BE1-AF79-FF3270A36FA5}"/>
              </a:ext>
            </a:extLst>
          </p:cNvPr>
          <p:cNvSpPr/>
          <p:nvPr/>
        </p:nvSpPr>
        <p:spPr>
          <a:xfrm>
            <a:off x="2771800" y="1419622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!!Rectangle: Rounded Corners 1">
            <a:extLst>
              <a:ext uri="{FF2B5EF4-FFF2-40B4-BE49-F238E27FC236}">
                <a16:creationId xmlns:a16="http://schemas.microsoft.com/office/drawing/2014/main" id="{2DECADA5-965E-4A77-9D72-6388D8AC5828}"/>
              </a:ext>
            </a:extLst>
          </p:cNvPr>
          <p:cNvSpPr/>
          <p:nvPr/>
        </p:nvSpPr>
        <p:spPr>
          <a:xfrm>
            <a:off x="6300192" y="1419622"/>
            <a:ext cx="1008112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!!Rectangle: Rounded Corners 1">
            <a:extLst>
              <a:ext uri="{FF2B5EF4-FFF2-40B4-BE49-F238E27FC236}">
                <a16:creationId xmlns:a16="http://schemas.microsoft.com/office/drawing/2014/main" id="{750E6B29-895D-4D1E-A939-4983C97B6491}"/>
              </a:ext>
            </a:extLst>
          </p:cNvPr>
          <p:cNvSpPr/>
          <p:nvPr/>
        </p:nvSpPr>
        <p:spPr>
          <a:xfrm>
            <a:off x="99316" y="2047989"/>
            <a:ext cx="337739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!!Rectangle: Rounded Corners 1">
            <a:extLst>
              <a:ext uri="{FF2B5EF4-FFF2-40B4-BE49-F238E27FC236}">
                <a16:creationId xmlns:a16="http://schemas.microsoft.com/office/drawing/2014/main" id="{0A3BB94C-CFF5-4BD3-80C3-E1E8F10C854D}"/>
              </a:ext>
            </a:extLst>
          </p:cNvPr>
          <p:cNvSpPr/>
          <p:nvPr/>
        </p:nvSpPr>
        <p:spPr>
          <a:xfrm>
            <a:off x="1315881" y="2047989"/>
            <a:ext cx="239202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!!Rectangle: Rounded Corners 1">
            <a:extLst>
              <a:ext uri="{FF2B5EF4-FFF2-40B4-BE49-F238E27FC236}">
                <a16:creationId xmlns:a16="http://schemas.microsoft.com/office/drawing/2014/main" id="{AE09B754-6E27-48F8-8D06-73C2179B66E7}"/>
              </a:ext>
            </a:extLst>
          </p:cNvPr>
          <p:cNvSpPr/>
          <p:nvPr/>
        </p:nvSpPr>
        <p:spPr>
          <a:xfrm>
            <a:off x="4612682" y="2047989"/>
            <a:ext cx="1008112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!!Rectangle: Rounded Corners 1">
            <a:extLst>
              <a:ext uri="{FF2B5EF4-FFF2-40B4-BE49-F238E27FC236}">
                <a16:creationId xmlns:a16="http://schemas.microsoft.com/office/drawing/2014/main" id="{4F7A1A5F-3247-4215-A33A-7E0745B6F6D2}"/>
              </a:ext>
            </a:extLst>
          </p:cNvPr>
          <p:cNvSpPr/>
          <p:nvPr/>
        </p:nvSpPr>
        <p:spPr>
          <a:xfrm>
            <a:off x="109217" y="2702252"/>
            <a:ext cx="119676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!!Rectangle: Rounded Corners 1">
            <a:extLst>
              <a:ext uri="{FF2B5EF4-FFF2-40B4-BE49-F238E27FC236}">
                <a16:creationId xmlns:a16="http://schemas.microsoft.com/office/drawing/2014/main" id="{5403C460-1878-4682-8D8D-0F3F00C10B58}"/>
              </a:ext>
            </a:extLst>
          </p:cNvPr>
          <p:cNvSpPr/>
          <p:nvPr/>
        </p:nvSpPr>
        <p:spPr>
          <a:xfrm>
            <a:off x="1071034" y="2702252"/>
            <a:ext cx="239202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!!Rectangle: Rounded Corners 1">
            <a:extLst>
              <a:ext uri="{FF2B5EF4-FFF2-40B4-BE49-F238E27FC236}">
                <a16:creationId xmlns:a16="http://schemas.microsoft.com/office/drawing/2014/main" id="{16DCEB06-646C-4E6C-A550-80FDB2A24DB8}"/>
              </a:ext>
            </a:extLst>
          </p:cNvPr>
          <p:cNvSpPr/>
          <p:nvPr/>
        </p:nvSpPr>
        <p:spPr>
          <a:xfrm>
            <a:off x="4614675" y="2702252"/>
            <a:ext cx="1224136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!!Rectangle: Rounded Corners 1">
            <a:extLst>
              <a:ext uri="{FF2B5EF4-FFF2-40B4-BE49-F238E27FC236}">
                <a16:creationId xmlns:a16="http://schemas.microsoft.com/office/drawing/2014/main" id="{9B67B6BB-3356-489C-B6ED-E0E35DD54757}"/>
              </a:ext>
            </a:extLst>
          </p:cNvPr>
          <p:cNvSpPr/>
          <p:nvPr/>
        </p:nvSpPr>
        <p:spPr>
          <a:xfrm>
            <a:off x="109217" y="3357307"/>
            <a:ext cx="119676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!!Rectangle: Rounded Corners 1">
            <a:extLst>
              <a:ext uri="{FF2B5EF4-FFF2-40B4-BE49-F238E27FC236}">
                <a16:creationId xmlns:a16="http://schemas.microsoft.com/office/drawing/2014/main" id="{21FA3D37-1F74-4CD6-BFA4-47A93482558D}"/>
              </a:ext>
            </a:extLst>
          </p:cNvPr>
          <p:cNvSpPr/>
          <p:nvPr/>
        </p:nvSpPr>
        <p:spPr>
          <a:xfrm>
            <a:off x="710994" y="3370619"/>
            <a:ext cx="3284942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!!Rectangle: Rounded Corners 1">
            <a:extLst>
              <a:ext uri="{FF2B5EF4-FFF2-40B4-BE49-F238E27FC236}">
                <a16:creationId xmlns:a16="http://schemas.microsoft.com/office/drawing/2014/main" id="{F9213E9A-6A90-41E9-90B7-A620505CAD35}"/>
              </a:ext>
            </a:extLst>
          </p:cNvPr>
          <p:cNvSpPr/>
          <p:nvPr/>
        </p:nvSpPr>
        <p:spPr>
          <a:xfrm>
            <a:off x="4637330" y="3370619"/>
            <a:ext cx="576064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612E1D-8E48-4EB6-95CF-64EFB3DE2F21}"/>
              </a:ext>
            </a:extLst>
          </p:cNvPr>
          <p:cNvSpPr txBox="1"/>
          <p:nvPr/>
        </p:nvSpPr>
        <p:spPr>
          <a:xfrm>
            <a:off x="251520" y="4118115"/>
            <a:ext cx="35906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endParaRPr lang="en-US" altLang="vi-VN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602ED3-C1AF-4847-B997-EEA1F88F6A60}"/>
              </a:ext>
            </a:extLst>
          </p:cNvPr>
          <p:cNvSpPr txBox="1"/>
          <p:nvPr/>
        </p:nvSpPr>
        <p:spPr>
          <a:xfrm>
            <a:off x="251521" y="4131601"/>
            <a:ext cx="86307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(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</p:txBody>
      </p:sp>
      <p:sp>
        <p:nvSpPr>
          <p:cNvPr id="27" name="!!Rectangle: Rounded Corners 1">
            <a:extLst>
              <a:ext uri="{FF2B5EF4-FFF2-40B4-BE49-F238E27FC236}">
                <a16:creationId xmlns:a16="http://schemas.microsoft.com/office/drawing/2014/main" id="{CBBE7AB4-E832-4ED8-884B-A1B7B8405C9E}"/>
              </a:ext>
            </a:extLst>
          </p:cNvPr>
          <p:cNvSpPr/>
          <p:nvPr/>
        </p:nvSpPr>
        <p:spPr>
          <a:xfrm>
            <a:off x="1764580" y="1419622"/>
            <a:ext cx="1296144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endParaRPr lang="en-US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!!Rectangle: Rounded Corners 1">
            <a:extLst>
              <a:ext uri="{FF2B5EF4-FFF2-40B4-BE49-F238E27FC236}">
                <a16:creationId xmlns:a16="http://schemas.microsoft.com/office/drawing/2014/main" id="{9D078724-491E-49E1-91B8-EE60A093D228}"/>
              </a:ext>
            </a:extLst>
          </p:cNvPr>
          <p:cNvSpPr/>
          <p:nvPr/>
        </p:nvSpPr>
        <p:spPr>
          <a:xfrm>
            <a:off x="8388424" y="1419622"/>
            <a:ext cx="298879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!!Rectangle: Rounded Corners 1">
            <a:extLst>
              <a:ext uri="{FF2B5EF4-FFF2-40B4-BE49-F238E27FC236}">
                <a16:creationId xmlns:a16="http://schemas.microsoft.com/office/drawing/2014/main" id="{F82EFFB7-721A-4D2C-BFA4-C6A8E8FA9791}"/>
              </a:ext>
            </a:extLst>
          </p:cNvPr>
          <p:cNvSpPr/>
          <p:nvPr/>
        </p:nvSpPr>
        <p:spPr>
          <a:xfrm>
            <a:off x="7446896" y="2047989"/>
            <a:ext cx="298879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!!Rectangle: Rounded Corners 1">
            <a:extLst>
              <a:ext uri="{FF2B5EF4-FFF2-40B4-BE49-F238E27FC236}">
                <a16:creationId xmlns:a16="http://schemas.microsoft.com/office/drawing/2014/main" id="{80A7B248-7E84-4593-9B69-3B0A73BDD2F6}"/>
              </a:ext>
            </a:extLst>
          </p:cNvPr>
          <p:cNvSpPr/>
          <p:nvPr/>
        </p:nvSpPr>
        <p:spPr>
          <a:xfrm>
            <a:off x="7585489" y="2702252"/>
            <a:ext cx="298879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!!Rectangle: Rounded Corners 1">
            <a:extLst>
              <a:ext uri="{FF2B5EF4-FFF2-40B4-BE49-F238E27FC236}">
                <a16:creationId xmlns:a16="http://schemas.microsoft.com/office/drawing/2014/main" id="{4810E859-34A4-4A1D-AC58-F17E7A3CAA59}"/>
              </a:ext>
            </a:extLst>
          </p:cNvPr>
          <p:cNvSpPr/>
          <p:nvPr/>
        </p:nvSpPr>
        <p:spPr>
          <a:xfrm>
            <a:off x="8100392" y="3370619"/>
            <a:ext cx="298879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矩形 16">
            <a:extLst>
              <a:ext uri="{FF2B5EF4-FFF2-40B4-BE49-F238E27FC236}">
                <a16:creationId xmlns:a16="http://schemas.microsoft.com/office/drawing/2014/main" id="{1C7670D7-269B-45FD-B5D0-743215BFE951}"/>
              </a:ext>
            </a:extLst>
          </p:cNvPr>
          <p:cNvSpPr/>
          <p:nvPr/>
        </p:nvSpPr>
        <p:spPr>
          <a:xfrm>
            <a:off x="168697" y="934883"/>
            <a:ext cx="8788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buNone/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5. </a:t>
            </a:r>
            <a:r>
              <a:rPr lang="vi-VN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Đặt câu hỏi cho các từ ngữ vừa tìm được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534E5F09-B702-4EC4-B66C-407612470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381" y="183584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</a:t>
            </a:r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id="{0A9B2850-F422-40EC-8135-743AD8688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00" y="2510328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</a:t>
            </a: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id="{11C44F41-CE64-4280-9EAE-65254348A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00" y="313632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C83E2C40-9403-4B7E-9A16-74AF7DC54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84" y="378723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</a:t>
            </a:r>
          </a:p>
        </p:txBody>
      </p:sp>
    </p:spTree>
    <p:extLst>
      <p:ext uri="{BB962C8B-B14F-4D97-AF65-F5344CB8AC3E}">
        <p14:creationId xmlns:p14="http://schemas.microsoft.com/office/powerpoint/2010/main" val="19302741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3.7037E-6 L 0.49097 3.7037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54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7037E-6 L 0.49288 3.7037E-6 " pathEditMode="relative" rAng="0" ptsTypes="AA">
                                          <p:cBhvr>
                                            <p:cTn id="44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3.7037E-6 L 0.47257 3.7037E-6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62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1.48148E-6 L 0.45416 1.48148E-6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0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1.48148E-6 L 0.45365 1.48148E-6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7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9.87654E-7 L 0.50747 9.87654E-7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9.87654E-7 L 0.49618 9.87654E-7 " pathEditMode="relative" rAng="0" ptsTypes="AA">
                                          <p:cBhvr>
                                            <p:cTn id="94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80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6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1.85185E-6 L 0.50747 1.85185E-6 " pathEditMode="relative" rAng="0" ptsTypes="AA">
                                          <p:cBhvr>
                                            <p:cTn id="116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7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71605E-6 L 0.47535 2.71605E-6 " pathEditMode="relative" rAng="0" ptsTypes="AA">
                                          <p:cBhvr>
                                            <p:cTn id="118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76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0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6" presetClass="emph" presetSubtype="0" repeatCount="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4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6" presetClass="emph" presetSubtype="0" repeatCount="5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5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6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7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0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1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2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4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5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6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7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8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9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0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1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3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4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5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6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7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0" grpId="1"/>
          <p:bldP spid="51" grpId="0"/>
          <p:bldP spid="51" grpId="1"/>
          <p:bldP spid="52" grpId="0"/>
          <p:bldP spid="52" grpId="1"/>
          <p:bldP spid="53" grpId="0"/>
          <p:bldP spid="53" grpId="1"/>
          <p:bldP spid="53" grpId="2"/>
          <p:bldP spid="54" grpId="0"/>
          <p:bldP spid="54" grpId="1"/>
          <p:bldP spid="55" grpId="0"/>
          <p:bldP spid="55" grpId="1"/>
          <p:bldP spid="56" grpId="0"/>
          <p:bldP spid="56" grpId="1"/>
          <p:bldP spid="56" grpId="2"/>
          <p:bldP spid="57" grpId="0"/>
          <p:bldP spid="57" grpId="1"/>
          <p:bldP spid="58" grpId="0"/>
          <p:bldP spid="58" grpId="1"/>
          <p:bldP spid="59" grpId="0"/>
          <p:bldP spid="59" grpId="1"/>
          <p:bldP spid="59" grpId="2"/>
          <p:bldP spid="60" grpId="0"/>
          <p:bldP spid="60" grpId="1"/>
          <p:bldP spid="61" grpId="0"/>
          <p:bldP spid="61" grpId="1"/>
          <p:bldP spid="62" grpId="0"/>
          <p:bldP spid="63" grpId="0"/>
          <p:bldP spid="27" grpId="0"/>
          <p:bldP spid="27" grpId="1"/>
          <p:bldP spid="27" grpId="2"/>
          <p:bldP spid="28" grpId="0"/>
          <p:bldP spid="28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6" grpId="0"/>
          <p:bldP spid="37" grpId="0"/>
          <p:bldP spid="38" grpId="0"/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3.7037E-6 L 0.49097 3.7037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54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7037E-6 L 0.49288 3.7037E-6 " pathEditMode="relative" rAng="0" ptsTypes="AA">
                                          <p:cBhvr>
                                            <p:cTn id="44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3.7037E-6 L 0.47257 3.7037E-6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62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1.48148E-6 L 0.45416 1.48148E-6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0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1.48148E-6 L 0.45365 1.48148E-6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7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9.87654E-7 L 0.50747 9.87654E-7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9.87654E-7 L 0.49618 9.87654E-7 " pathEditMode="relative" rAng="0" ptsTypes="AA">
                                          <p:cBhvr>
                                            <p:cTn id="94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80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6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1.85185E-6 L 0.50747 1.85185E-6 " pathEditMode="relative" rAng="0" ptsTypes="AA">
                                          <p:cBhvr>
                                            <p:cTn id="116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7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71605E-6 L 0.47535 2.71605E-6 " pathEditMode="relative" rAng="0" ptsTypes="AA">
                                          <p:cBhvr>
                                            <p:cTn id="118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76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0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6" presetClass="emph" presetSubtype="0" repeatCount="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4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6" presetClass="emph" presetSubtype="0" repeatCount="5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5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6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7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0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1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2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4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5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6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7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8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9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0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1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3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4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5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6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7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0" grpId="1"/>
          <p:bldP spid="51" grpId="0"/>
          <p:bldP spid="51" grpId="1"/>
          <p:bldP spid="52" grpId="0"/>
          <p:bldP spid="52" grpId="1"/>
          <p:bldP spid="53" grpId="0"/>
          <p:bldP spid="53" grpId="1"/>
          <p:bldP spid="53" grpId="2"/>
          <p:bldP spid="54" grpId="0"/>
          <p:bldP spid="54" grpId="1"/>
          <p:bldP spid="55" grpId="0"/>
          <p:bldP spid="55" grpId="1"/>
          <p:bldP spid="56" grpId="0"/>
          <p:bldP spid="56" grpId="1"/>
          <p:bldP spid="56" grpId="2"/>
          <p:bldP spid="57" grpId="0"/>
          <p:bldP spid="57" grpId="1"/>
          <p:bldP spid="58" grpId="0"/>
          <p:bldP spid="58" grpId="1"/>
          <p:bldP spid="59" grpId="0"/>
          <p:bldP spid="59" grpId="1"/>
          <p:bldP spid="59" grpId="2"/>
          <p:bldP spid="60" grpId="0"/>
          <p:bldP spid="60" grpId="1"/>
          <p:bldP spid="61" grpId="0"/>
          <p:bldP spid="61" grpId="1"/>
          <p:bldP spid="62" grpId="0"/>
          <p:bldP spid="63" grpId="0"/>
          <p:bldP spid="27" grpId="0"/>
          <p:bldP spid="27" grpId="1"/>
          <p:bldP spid="27" grpId="2"/>
          <p:bldP spid="28" grpId="0"/>
          <p:bldP spid="28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6" grpId="0"/>
          <p:bldP spid="37" grpId="0"/>
          <p:bldP spid="38" grpId="0"/>
          <p:bldP spid="3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9DA9E1-8781-46FD-B8D1-D867DED83731}"/>
              </a:ext>
            </a:extLst>
          </p:cNvPr>
          <p:cNvSpPr/>
          <p:nvPr/>
        </p:nvSpPr>
        <p:spPr>
          <a:xfrm>
            <a:off x="827584" y="804072"/>
            <a:ext cx="7848872" cy="4143942"/>
          </a:xfrm>
          <a:prstGeom prst="roundRect">
            <a:avLst>
              <a:gd name="adj" fmla="val 7156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23" descr="8c028dabe04d64ea3c3aa11767f6d819">
            <a:extLst>
              <a:ext uri="{FF2B5EF4-FFF2-40B4-BE49-F238E27FC236}">
                <a16:creationId xmlns:a16="http://schemas.microsoft.com/office/drawing/2014/main" id="{C3A5395F-6D6C-42C7-A607-8338D2CA2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64" y="-361923"/>
            <a:ext cx="8866036" cy="5867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F02B79-3709-4779-8A9B-FF64C6B9BE68}"/>
              </a:ext>
            </a:extLst>
          </p:cNvPr>
          <p:cNvSpPr txBox="1"/>
          <p:nvPr/>
        </p:nvSpPr>
        <p:spPr>
          <a:xfrm>
            <a:off x="1979712" y="2310629"/>
            <a:ext cx="60877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1.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 eaLnBrk="1" hangingPunct="1"/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(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</p:txBody>
      </p:sp>
      <p:pic>
        <p:nvPicPr>
          <p:cNvPr id="2" name="图片 21">
            <a:extLst>
              <a:ext uri="{FF2B5EF4-FFF2-40B4-BE49-F238E27FC236}">
                <a16:creationId xmlns:a16="http://schemas.microsoft.com/office/drawing/2014/main" id="{93F73A96-E6D2-4BBE-91AC-905061966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569" y="2668070"/>
            <a:ext cx="2520280" cy="2520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2EB1DA-42FA-4EB9-B4EB-2D914D5E805D}"/>
              </a:ext>
            </a:extLst>
          </p:cNvPr>
          <p:cNvSpPr txBox="1"/>
          <p:nvPr/>
        </p:nvSpPr>
        <p:spPr>
          <a:xfrm>
            <a:off x="1835696" y="3323765"/>
            <a:ext cx="6063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 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0D0E61-AAC8-4E74-AEBF-E8D6FBB98A00}"/>
              </a:ext>
            </a:extLst>
          </p:cNvPr>
          <p:cNvSpPr txBox="1"/>
          <p:nvPr/>
        </p:nvSpPr>
        <p:spPr>
          <a:xfrm>
            <a:off x="611560" y="1635646"/>
            <a:ext cx="60638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 eaLnBrk="1" hangingPunct="1"/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vi-VN" sz="3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D50CE-0637-449A-AE14-A7490ED22CA1}"/>
              </a:ext>
            </a:extLst>
          </p:cNvPr>
          <p:cNvSpPr txBox="1"/>
          <p:nvPr/>
        </p:nvSpPr>
        <p:spPr>
          <a:xfrm>
            <a:off x="4803268" y="1635646"/>
            <a:ext cx="35131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vi-VN" sz="33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640FB-D199-4A80-820C-5C4C7C9E0383}"/>
              </a:ext>
            </a:extLst>
          </p:cNvPr>
          <p:cNvSpPr txBox="1"/>
          <p:nvPr/>
        </p:nvSpPr>
        <p:spPr>
          <a:xfrm>
            <a:off x="3352276" y="246664"/>
            <a:ext cx="2717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Ghi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nhớ</a:t>
            </a:r>
            <a:endParaRPr lang="en-US" sz="6000" b="1" dirty="0">
              <a:ln>
                <a:solidFill>
                  <a:prstClr val="black"/>
                </a:solidFill>
              </a:ln>
              <a:solidFill>
                <a:prstClr val="white">
                  <a:lumMod val="50000"/>
                </a:prstClr>
              </a:solidFill>
              <a:effectLst>
                <a:innerShdw blurRad="114300">
                  <a:prstClr val="black"/>
                </a:innerShdw>
              </a:effectLst>
              <a:latin typeface="SVN-Cinnamoncak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314DEDB-D572-4C75-AB70-5ABFDE589A77}"/>
              </a:ext>
            </a:extLst>
          </p:cNvPr>
          <p:cNvSpPr/>
          <p:nvPr/>
        </p:nvSpPr>
        <p:spPr>
          <a:xfrm>
            <a:off x="5571107" y="3502435"/>
            <a:ext cx="3564385" cy="167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E7FB863C-614D-441E-8879-4FED7F8357BF}"/>
              </a:ext>
            </a:extLst>
          </p:cNvPr>
          <p:cNvSpPr/>
          <p:nvPr/>
        </p:nvSpPr>
        <p:spPr>
          <a:xfrm>
            <a:off x="1663852" y="3540535"/>
            <a:ext cx="3686023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7EB29B-5C35-499F-8E96-177EEF418B5C}"/>
              </a:ext>
            </a:extLst>
          </p:cNvPr>
          <p:cNvSpPr/>
          <p:nvPr/>
        </p:nvSpPr>
        <p:spPr>
          <a:xfrm>
            <a:off x="-269177" y="1839380"/>
            <a:ext cx="1976144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309A09-A0B4-4FC9-ADF1-BF25EF72713B}"/>
              </a:ext>
            </a:extLst>
          </p:cNvPr>
          <p:cNvSpPr/>
          <p:nvPr/>
        </p:nvSpPr>
        <p:spPr>
          <a:xfrm>
            <a:off x="5474199" y="211659"/>
            <a:ext cx="3452187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56EA8F-B4BB-4A48-9880-426B464A38C8}"/>
              </a:ext>
            </a:extLst>
          </p:cNvPr>
          <p:cNvCxnSpPr/>
          <p:nvPr/>
        </p:nvCxnSpPr>
        <p:spPr>
          <a:xfrm>
            <a:off x="5466063" y="0"/>
            <a:ext cx="0" cy="5256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6E254C-F4AC-4546-9F0A-A5F50475C592}"/>
              </a:ext>
            </a:extLst>
          </p:cNvPr>
          <p:cNvCxnSpPr/>
          <p:nvPr/>
        </p:nvCxnSpPr>
        <p:spPr>
          <a:xfrm>
            <a:off x="1547664" y="0"/>
            <a:ext cx="0" cy="5256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40F1CB-278E-45BF-BCC2-BA3085DC93EA}"/>
              </a:ext>
            </a:extLst>
          </p:cNvPr>
          <p:cNvCxnSpPr>
            <a:cxnSpLocks/>
          </p:cNvCxnSpPr>
          <p:nvPr/>
        </p:nvCxnSpPr>
        <p:spPr>
          <a:xfrm>
            <a:off x="0" y="1484834"/>
            <a:ext cx="925252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C637A2-9FF2-4BE8-AE5F-3973E8BE8109}"/>
              </a:ext>
            </a:extLst>
          </p:cNvPr>
          <p:cNvCxnSpPr>
            <a:cxnSpLocks/>
          </p:cNvCxnSpPr>
          <p:nvPr/>
        </p:nvCxnSpPr>
        <p:spPr>
          <a:xfrm>
            <a:off x="27508" y="3543065"/>
            <a:ext cx="925252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1FBF79-C35C-49B1-8569-274F647BCB48}"/>
              </a:ext>
            </a:extLst>
          </p:cNvPr>
          <p:cNvSpPr/>
          <p:nvPr/>
        </p:nvSpPr>
        <p:spPr>
          <a:xfrm>
            <a:off x="5292080" y="1527830"/>
            <a:ext cx="359418" cy="19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723D55-1484-455A-91E7-C393B41EFF53}"/>
              </a:ext>
            </a:extLst>
          </p:cNvPr>
          <p:cNvSpPr/>
          <p:nvPr/>
        </p:nvSpPr>
        <p:spPr>
          <a:xfrm>
            <a:off x="2000003" y="252823"/>
            <a:ext cx="3013720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19310A-511B-40BB-B12E-DAB5FE78AB24}"/>
              </a:ext>
            </a:extLst>
          </p:cNvPr>
          <p:cNvSpPr/>
          <p:nvPr/>
        </p:nvSpPr>
        <p:spPr>
          <a:xfrm>
            <a:off x="-289513" y="3679196"/>
            <a:ext cx="1976144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6C07D9DD-DAB0-405E-A823-AA2FD44B3F5F}"/>
              </a:ext>
            </a:extLst>
          </p:cNvPr>
          <p:cNvSpPr/>
          <p:nvPr/>
        </p:nvSpPr>
        <p:spPr>
          <a:xfrm>
            <a:off x="1598464" y="1542927"/>
            <a:ext cx="7545536" cy="185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en-US" sz="2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Ai? </a:t>
            </a:r>
          </a:p>
          <a:p>
            <a:pPr algn="just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Con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91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979712" y="1995686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72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Luyện</a:t>
            </a:r>
            <a:r>
              <a:rPr lang="en-US" altLang="zh-CN" sz="72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tập</a:t>
            </a:r>
            <a:endParaRPr lang="en-US" altLang="zh-CN" sz="72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Rectangle: Rounded Corners 1">
            <a:extLst>
              <a:ext uri="{FF2B5EF4-FFF2-40B4-BE49-F238E27FC236}">
                <a16:creationId xmlns:a16="http://schemas.microsoft.com/office/drawing/2014/main" id="{F4E24674-59C0-4F82-B949-99CBE7976C9F}"/>
              </a:ext>
            </a:extLst>
          </p:cNvPr>
          <p:cNvSpPr/>
          <p:nvPr/>
        </p:nvSpPr>
        <p:spPr>
          <a:xfrm>
            <a:off x="1648416" y="1718768"/>
            <a:ext cx="7190783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!!Rectangle: Rounded Corners 2">
            <a:extLst>
              <a:ext uri="{FF2B5EF4-FFF2-40B4-BE49-F238E27FC236}">
                <a16:creationId xmlns:a16="http://schemas.microsoft.com/office/drawing/2014/main" id="{3D5F1514-A2BB-4F95-8FD7-EBAE1B981C9B}"/>
              </a:ext>
            </a:extLst>
          </p:cNvPr>
          <p:cNvSpPr/>
          <p:nvPr/>
        </p:nvSpPr>
        <p:spPr>
          <a:xfrm>
            <a:off x="280167" y="2255727"/>
            <a:ext cx="3049856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EFD8221-20EE-41D5-8173-850943E06CA5}"/>
              </a:ext>
            </a:extLst>
          </p:cNvPr>
          <p:cNvSpPr/>
          <p:nvPr/>
        </p:nvSpPr>
        <p:spPr>
          <a:xfrm>
            <a:off x="3366646" y="2255727"/>
            <a:ext cx="4013666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!!Rectangle: Rounded Corners 3">
            <a:extLst>
              <a:ext uri="{FF2B5EF4-FFF2-40B4-BE49-F238E27FC236}">
                <a16:creationId xmlns:a16="http://schemas.microsoft.com/office/drawing/2014/main" id="{E798F119-035F-4E31-81DE-33196CA5E4E1}"/>
              </a:ext>
            </a:extLst>
          </p:cNvPr>
          <p:cNvSpPr/>
          <p:nvPr/>
        </p:nvSpPr>
        <p:spPr>
          <a:xfrm>
            <a:off x="6974625" y="2697165"/>
            <a:ext cx="1773839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AEFDFB1-7C68-4EB3-AB2D-41282614EE8F}"/>
              </a:ext>
            </a:extLst>
          </p:cNvPr>
          <p:cNvSpPr/>
          <p:nvPr/>
        </p:nvSpPr>
        <p:spPr>
          <a:xfrm>
            <a:off x="359652" y="3181502"/>
            <a:ext cx="342026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!!Rectangle: Rounded Corners 4">
            <a:extLst>
              <a:ext uri="{FF2B5EF4-FFF2-40B4-BE49-F238E27FC236}">
                <a16:creationId xmlns:a16="http://schemas.microsoft.com/office/drawing/2014/main" id="{4503B6B6-5937-43FF-A604-ADA099D96A34}"/>
              </a:ext>
            </a:extLst>
          </p:cNvPr>
          <p:cNvSpPr/>
          <p:nvPr/>
        </p:nvSpPr>
        <p:spPr>
          <a:xfrm>
            <a:off x="3870702" y="3220488"/>
            <a:ext cx="4013666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Rectangle: Rounded Corners 4">
            <a:extLst>
              <a:ext uri="{FF2B5EF4-FFF2-40B4-BE49-F238E27FC236}">
                <a16:creationId xmlns:a16="http://schemas.microsoft.com/office/drawing/2014/main" id="{501EBBC6-B76C-44EC-B404-7B271CB2CEF6}"/>
              </a:ext>
            </a:extLst>
          </p:cNvPr>
          <p:cNvSpPr/>
          <p:nvPr/>
        </p:nvSpPr>
        <p:spPr>
          <a:xfrm>
            <a:off x="395536" y="3700581"/>
            <a:ext cx="5616624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09C02DC-7A72-49D2-8544-F8FA9F005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38301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539750" algn="just" eaLnBrk="1" hangingPunct="1"/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đêm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ngủ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Anh Khoa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xởi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lởi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Anh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lầm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lì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đĩnh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đạc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chu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đáo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F7C7F183-1E68-4364-B28D-8AFDCBF7A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-524594"/>
            <a:ext cx="7560840" cy="2085444"/>
          </a:xfrm>
          <a:prstGeom prst="rect">
            <a:avLst/>
          </a:prstGeom>
        </p:spPr>
      </p:pic>
      <p:pic>
        <p:nvPicPr>
          <p:cNvPr id="3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5962"/>
            <a:ext cx="1252496" cy="1178643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24AF8365-ED06-45F9-A2FF-BAE6A5030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-121952"/>
            <a:ext cx="1409205" cy="1280160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FEC28F94-5597-4EE7-AC8C-D83643B0B32A}"/>
              </a:ext>
            </a:extLst>
          </p:cNvPr>
          <p:cNvSpPr/>
          <p:nvPr/>
        </p:nvSpPr>
        <p:spPr>
          <a:xfrm>
            <a:off x="1691680" y="518128"/>
            <a:ext cx="5225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1.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Đọc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và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trả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lời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câu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hỏi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:</a:t>
            </a:r>
            <a:endParaRPr lang="zh-CN" altLang="en-US" sz="3200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BBF003-9335-4E2F-A1DC-433656AC4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638301"/>
            <a:ext cx="54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E778B-338E-4D0D-91B8-FCFCDE325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2145625"/>
            <a:ext cx="54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B3327B-84BC-4228-8921-BE36501E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137" y="2617742"/>
            <a:ext cx="54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EEB3C5-7803-45DC-B00B-9F319117F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755" y="3148013"/>
            <a:ext cx="549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592328-041C-454F-9759-5B745BFA1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029" y="2160815"/>
            <a:ext cx="54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F38000-6112-4FC0-AC49-9530934EF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690" y="3148013"/>
            <a:ext cx="549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(6)</a:t>
            </a:r>
          </a:p>
        </p:txBody>
      </p:sp>
      <p:sp>
        <p:nvSpPr>
          <p:cNvPr id="28" name="矩形 16">
            <a:extLst>
              <a:ext uri="{FF2B5EF4-FFF2-40B4-BE49-F238E27FC236}">
                <a16:creationId xmlns:a16="http://schemas.microsoft.com/office/drawing/2014/main" id="{AFDC93EB-CEF0-4969-9819-6E778C963E43}"/>
              </a:ext>
            </a:extLst>
          </p:cNvPr>
          <p:cNvSpPr/>
          <p:nvPr/>
        </p:nvSpPr>
        <p:spPr>
          <a:xfrm>
            <a:off x="202174" y="4348373"/>
            <a:ext cx="8739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a.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Tìm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các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câu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kể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Ai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thế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nào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?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trong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đoạn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trên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  <a:endParaRPr lang="zh-CN" altLang="en-US" sz="3000" i="1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53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6" grpId="0"/>
          <p:bldP spid="5" grpId="0"/>
          <p:bldP spid="22" grpId="0"/>
          <p:bldP spid="23" grpId="0"/>
          <p:bldP spid="24" grpId="0"/>
          <p:bldP spid="25" grpId="0"/>
          <p:bldP spid="26" grpId="0"/>
          <p:bldP spid="26" grpId="1"/>
          <p:bldP spid="27" grpId="0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6" grpId="0"/>
          <p:bldP spid="5" grpId="0"/>
          <p:bldP spid="22" grpId="0"/>
          <p:bldP spid="23" grpId="0"/>
          <p:bldP spid="24" grpId="0"/>
          <p:bldP spid="25" grpId="0"/>
          <p:bldP spid="26" grpId="0"/>
          <p:bldP spid="26" grpId="1"/>
          <p:bldP spid="27" grpId="0"/>
          <p:bldP spid="2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Rectangle: Rounded Corners 1">
            <a:extLst>
              <a:ext uri="{FF2B5EF4-FFF2-40B4-BE49-F238E27FC236}">
                <a16:creationId xmlns:a16="http://schemas.microsoft.com/office/drawing/2014/main" id="{F4E24674-59C0-4F82-B949-99CBE7976C9F}"/>
              </a:ext>
            </a:extLst>
          </p:cNvPr>
          <p:cNvSpPr/>
          <p:nvPr/>
        </p:nvSpPr>
        <p:spPr>
          <a:xfrm>
            <a:off x="251520" y="1085217"/>
            <a:ext cx="8964876" cy="13817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/>
          </a:p>
        </p:txBody>
      </p:sp>
      <p:sp>
        <p:nvSpPr>
          <p:cNvPr id="30" name="!!Rectangle: Rounded Corners 2">
            <a:extLst>
              <a:ext uri="{FF2B5EF4-FFF2-40B4-BE49-F238E27FC236}">
                <a16:creationId xmlns:a16="http://schemas.microsoft.com/office/drawing/2014/main" id="{3D5F1514-A2BB-4F95-8FD7-EBAE1B981C9B}"/>
              </a:ext>
            </a:extLst>
          </p:cNvPr>
          <p:cNvSpPr/>
          <p:nvPr/>
        </p:nvSpPr>
        <p:spPr>
          <a:xfrm>
            <a:off x="251520" y="2364640"/>
            <a:ext cx="4579865" cy="6626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vắng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EFD8221-20EE-41D5-8173-850943E06CA5}"/>
              </a:ext>
            </a:extLst>
          </p:cNvPr>
          <p:cNvSpPr/>
          <p:nvPr/>
        </p:nvSpPr>
        <p:spPr>
          <a:xfrm>
            <a:off x="251520" y="2924965"/>
            <a:ext cx="6969554" cy="7945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Anh Khoa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xởi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lởi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/>
          </a:p>
        </p:txBody>
      </p:sp>
      <p:sp>
        <p:nvSpPr>
          <p:cNvPr id="32" name="!!Rectangle: Rounded Corners 3">
            <a:extLst>
              <a:ext uri="{FF2B5EF4-FFF2-40B4-BE49-F238E27FC236}">
                <a16:creationId xmlns:a16="http://schemas.microsoft.com/office/drawing/2014/main" id="{E798F119-035F-4E31-81DE-33196CA5E4E1}"/>
              </a:ext>
            </a:extLst>
          </p:cNvPr>
          <p:cNvSpPr/>
          <p:nvPr/>
        </p:nvSpPr>
        <p:spPr>
          <a:xfrm>
            <a:off x="251520" y="3617184"/>
            <a:ext cx="8468297" cy="7894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Anh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lầm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lì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AEFDFB1-7C68-4EB3-AB2D-41282614EE8F}"/>
              </a:ext>
            </a:extLst>
          </p:cNvPr>
          <p:cNvSpPr/>
          <p:nvPr/>
        </p:nvSpPr>
        <p:spPr>
          <a:xfrm>
            <a:off x="251520" y="4304255"/>
            <a:ext cx="8964876" cy="7894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đĩnh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đạc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chu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đáo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/>
          </a:p>
        </p:txBody>
      </p:sp>
      <p:pic>
        <p:nvPicPr>
          <p:cNvPr id="3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656" y="4235857"/>
            <a:ext cx="911551" cy="857802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24AF8365-ED06-45F9-A2FF-BAE6A50305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047" y="3811245"/>
            <a:ext cx="441730" cy="401279"/>
          </a:xfrm>
          <a:prstGeom prst="rect">
            <a:avLst/>
          </a:prstGeom>
        </p:spPr>
      </p:pic>
      <p:sp>
        <p:nvSpPr>
          <p:cNvPr id="28" name="矩形 16">
            <a:extLst>
              <a:ext uri="{FF2B5EF4-FFF2-40B4-BE49-F238E27FC236}">
                <a16:creationId xmlns:a16="http://schemas.microsoft.com/office/drawing/2014/main" id="{AFDC93EB-CEF0-4969-9819-6E778C963E43}"/>
              </a:ext>
            </a:extLst>
          </p:cNvPr>
          <p:cNvSpPr/>
          <p:nvPr/>
        </p:nvSpPr>
        <p:spPr>
          <a:xfrm>
            <a:off x="395536" y="171884"/>
            <a:ext cx="8498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b. </a:t>
            </a:r>
            <a:r>
              <a:rPr lang="vi-VN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Gạch 1 gạch dưới chủ ngữ, gạch 2 gạch dưới vị ngữ trong các câu vừa tìm được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  <a:endParaRPr lang="zh-CN" altLang="en-US" sz="3000" i="1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C6C24F-0121-405C-9C7E-A22D32865F94}"/>
              </a:ext>
            </a:extLst>
          </p:cNvPr>
          <p:cNvCxnSpPr/>
          <p:nvPr/>
        </p:nvCxnSpPr>
        <p:spPr>
          <a:xfrm>
            <a:off x="4059030" y="676036"/>
            <a:ext cx="131444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097D3CF-3D4A-4649-ABFA-EAE273BC488D}"/>
              </a:ext>
            </a:extLst>
          </p:cNvPr>
          <p:cNvCxnSpPr>
            <a:cxnSpLocks/>
          </p:cNvCxnSpPr>
          <p:nvPr/>
        </p:nvCxnSpPr>
        <p:spPr>
          <a:xfrm>
            <a:off x="498915" y="1187547"/>
            <a:ext cx="1080120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B0DDAE-43FC-4F84-A6A6-4C58F1C37975}"/>
              </a:ext>
            </a:extLst>
          </p:cNvPr>
          <p:cNvCxnSpPr>
            <a:cxnSpLocks/>
          </p:cNvCxnSpPr>
          <p:nvPr/>
        </p:nvCxnSpPr>
        <p:spPr>
          <a:xfrm>
            <a:off x="1475656" y="1779662"/>
            <a:ext cx="335572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6BFBE5-520D-4AAF-8573-C868EC94FB47}"/>
              </a:ext>
            </a:extLst>
          </p:cNvPr>
          <p:cNvCxnSpPr>
            <a:cxnSpLocks/>
          </p:cNvCxnSpPr>
          <p:nvPr/>
        </p:nvCxnSpPr>
        <p:spPr>
          <a:xfrm>
            <a:off x="703301" y="2938053"/>
            <a:ext cx="156444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D07B13-6623-4C42-810A-E6B9E390483B}"/>
              </a:ext>
            </a:extLst>
          </p:cNvPr>
          <p:cNvCxnSpPr>
            <a:cxnSpLocks/>
          </p:cNvCxnSpPr>
          <p:nvPr/>
        </p:nvCxnSpPr>
        <p:spPr>
          <a:xfrm>
            <a:off x="611560" y="3507854"/>
            <a:ext cx="19442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EC89AB-44DF-405C-8EB6-A3FA52DFDDBB}"/>
              </a:ext>
            </a:extLst>
          </p:cNvPr>
          <p:cNvCxnSpPr>
            <a:cxnSpLocks/>
          </p:cNvCxnSpPr>
          <p:nvPr/>
        </p:nvCxnSpPr>
        <p:spPr>
          <a:xfrm>
            <a:off x="683568" y="4227934"/>
            <a:ext cx="158417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25F0824-6FE4-43EA-9C3E-BF8B77E3D10E}"/>
              </a:ext>
            </a:extLst>
          </p:cNvPr>
          <p:cNvCxnSpPr>
            <a:cxnSpLocks/>
          </p:cNvCxnSpPr>
          <p:nvPr/>
        </p:nvCxnSpPr>
        <p:spPr>
          <a:xfrm>
            <a:off x="1475656" y="5020022"/>
            <a:ext cx="1728192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C6929B2-C744-4312-867D-6A8846AF6A9C}"/>
              </a:ext>
            </a:extLst>
          </p:cNvPr>
          <p:cNvCxnSpPr>
            <a:cxnSpLocks/>
          </p:cNvCxnSpPr>
          <p:nvPr/>
        </p:nvCxnSpPr>
        <p:spPr>
          <a:xfrm>
            <a:off x="4932040" y="1779662"/>
            <a:ext cx="3672408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A54A1E7-9629-4B37-AF56-C253FF62EEB1}"/>
              </a:ext>
            </a:extLst>
          </p:cNvPr>
          <p:cNvCxnSpPr>
            <a:cxnSpLocks/>
          </p:cNvCxnSpPr>
          <p:nvPr/>
        </p:nvCxnSpPr>
        <p:spPr>
          <a:xfrm>
            <a:off x="431540" y="2364640"/>
            <a:ext cx="2772308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F9B55B-DA41-4F0B-BF26-8682D2CF3F28}"/>
              </a:ext>
            </a:extLst>
          </p:cNvPr>
          <p:cNvCxnSpPr>
            <a:cxnSpLocks/>
          </p:cNvCxnSpPr>
          <p:nvPr/>
        </p:nvCxnSpPr>
        <p:spPr>
          <a:xfrm>
            <a:off x="2339752" y="2991635"/>
            <a:ext cx="2016224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F80076-6B29-4D8F-BE75-B2AFCB69204C}"/>
              </a:ext>
            </a:extLst>
          </p:cNvPr>
          <p:cNvCxnSpPr>
            <a:cxnSpLocks/>
          </p:cNvCxnSpPr>
          <p:nvPr/>
        </p:nvCxnSpPr>
        <p:spPr>
          <a:xfrm>
            <a:off x="2699792" y="3579862"/>
            <a:ext cx="3168724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264FF1-060D-4AAC-89FA-66B68264DE94}"/>
              </a:ext>
            </a:extLst>
          </p:cNvPr>
          <p:cNvCxnSpPr>
            <a:cxnSpLocks/>
          </p:cNvCxnSpPr>
          <p:nvPr/>
        </p:nvCxnSpPr>
        <p:spPr>
          <a:xfrm>
            <a:off x="2369592" y="4304255"/>
            <a:ext cx="2202408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24E60DC-6334-49FF-A980-B7FEBA1895F1}"/>
              </a:ext>
            </a:extLst>
          </p:cNvPr>
          <p:cNvCxnSpPr>
            <a:cxnSpLocks/>
          </p:cNvCxnSpPr>
          <p:nvPr/>
        </p:nvCxnSpPr>
        <p:spPr>
          <a:xfrm>
            <a:off x="3254772" y="5020022"/>
            <a:ext cx="4269556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268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2">
            <a:extLst>
              <a:ext uri="{FF2B5EF4-FFF2-40B4-BE49-F238E27FC236}">
                <a16:creationId xmlns:a16="http://schemas.microsoft.com/office/drawing/2014/main" id="{FAD6A27A-4622-4497-B2B2-03F01300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36" y="391824"/>
            <a:ext cx="8178563" cy="4347098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FEC28F94-5597-4EE7-AC8C-D83643B0B32A}"/>
              </a:ext>
            </a:extLst>
          </p:cNvPr>
          <p:cNvSpPr/>
          <p:nvPr/>
        </p:nvSpPr>
        <p:spPr>
          <a:xfrm>
            <a:off x="1439652" y="1419622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>
              <a:buNone/>
            </a:pP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2.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Kể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về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các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bạn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trong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tổ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em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,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trong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lời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kể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có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sử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một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số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câu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kể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Ai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thế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nào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?.</a:t>
            </a:r>
            <a:endParaRPr lang="zh-CN" altLang="en-US" sz="3600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3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57" y="3069006"/>
            <a:ext cx="1556846" cy="1465047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24AF8365-ED06-45F9-A2FF-BAE6A5030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174" y="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9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2">
            <a:extLst>
              <a:ext uri="{FF2B5EF4-FFF2-40B4-BE49-F238E27FC236}">
                <a16:creationId xmlns:a16="http://schemas.microsoft.com/office/drawing/2014/main" id="{FAD6A27A-4622-4497-B2B2-03F01300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4" y="123478"/>
            <a:ext cx="8941333" cy="5020022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FEC28F94-5597-4EE7-AC8C-D83643B0B32A}"/>
              </a:ext>
            </a:extLst>
          </p:cNvPr>
          <p:cNvSpPr/>
          <p:nvPr/>
        </p:nvSpPr>
        <p:spPr>
          <a:xfrm>
            <a:off x="611560" y="1118230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>
              <a:buNone/>
            </a:pP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Huyền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bụng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Châu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xắn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lém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lỉnh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huyên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thuyên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ngày.Tuy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đoàn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CN" altLang="en-US" sz="2800" i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3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2" y="3767662"/>
            <a:ext cx="1288988" cy="1212983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24AF8365-ED06-45F9-A2FF-BAE6A5030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174" y="0"/>
            <a:ext cx="1409205" cy="1280160"/>
          </a:xfrm>
          <a:prstGeom prst="rect">
            <a:avLst/>
          </a:prstGeom>
        </p:spPr>
      </p:pic>
      <p:grpSp>
        <p:nvGrpSpPr>
          <p:cNvPr id="6" name="组合 9">
            <a:extLst>
              <a:ext uri="{FF2B5EF4-FFF2-40B4-BE49-F238E27FC236}">
                <a16:creationId xmlns:a16="http://schemas.microsoft.com/office/drawing/2014/main" id="{33801559-E583-41E5-831B-ED2E633B5C49}"/>
              </a:ext>
            </a:extLst>
          </p:cNvPr>
          <p:cNvGrpSpPr/>
          <p:nvPr/>
        </p:nvGrpSpPr>
        <p:grpSpPr>
          <a:xfrm>
            <a:off x="42651" y="231293"/>
            <a:ext cx="1288989" cy="1404353"/>
            <a:chOff x="1442192" y="1795126"/>
            <a:chExt cx="3997186" cy="4404360"/>
          </a:xfrm>
        </p:grpSpPr>
        <p:pic>
          <p:nvPicPr>
            <p:cNvPr id="7" name="图片 8">
              <a:extLst>
                <a:ext uri="{FF2B5EF4-FFF2-40B4-BE49-F238E27FC236}">
                  <a16:creationId xmlns:a16="http://schemas.microsoft.com/office/drawing/2014/main" id="{BE30D935-D4BE-466E-AB7E-6E45E909D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2192" y="1795126"/>
              <a:ext cx="3997186" cy="4404360"/>
            </a:xfrm>
            <a:prstGeom prst="rect">
              <a:avLst/>
            </a:prstGeom>
          </p:spPr>
        </p:pic>
        <p:sp>
          <p:nvSpPr>
            <p:cNvPr id="8" name="矩形 54">
              <a:extLst>
                <a:ext uri="{FF2B5EF4-FFF2-40B4-BE49-F238E27FC236}">
                  <a16:creationId xmlns:a16="http://schemas.microsoft.com/office/drawing/2014/main" id="{F37B4C5E-8858-421C-8DFB-98DE0B560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370" y="3997308"/>
              <a:ext cx="3058127" cy="144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algn="ctr">
                <a:buNone/>
              </a:pPr>
              <a:r>
                <a:rPr lang="en-US" altLang="zh-CN" sz="2400" dirty="0" err="1">
                  <a:solidFill>
                    <a:srgbClr val="B06C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Ví</a:t>
              </a:r>
              <a:r>
                <a:rPr lang="en-US" altLang="zh-CN" sz="2400" dirty="0">
                  <a:solidFill>
                    <a:srgbClr val="B06C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B06C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dụ</a:t>
              </a:r>
              <a:r>
                <a:rPr lang="en-US" altLang="zh-CN" sz="2400" dirty="0">
                  <a:solidFill>
                    <a:srgbClr val="B06C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:</a:t>
              </a:r>
              <a:endParaRPr lang="zh-CN" altLang="en-US" sz="2400" dirty="0">
                <a:solidFill>
                  <a:srgbClr val="B06C3E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2457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835696" y="2132739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Củng</a:t>
            </a:r>
            <a:r>
              <a:rPr lang="en-US" altLang="zh-CN" sz="80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cố</a:t>
            </a:r>
            <a:endParaRPr lang="en-US" altLang="zh-CN" sz="80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2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979712" y="1995686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Khởi</a:t>
            </a:r>
            <a:r>
              <a:rPr lang="en-US" altLang="zh-CN" sz="80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động</a:t>
            </a:r>
            <a:endParaRPr lang="en-US" altLang="zh-CN" sz="80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7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C91206-678E-4AE4-961E-912645CCC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5" y="-118990"/>
            <a:ext cx="9145016" cy="2076929"/>
          </a:xfrm>
          <a:prstGeom prst="rect">
            <a:avLst/>
          </a:prstGeom>
        </p:spPr>
      </p:pic>
      <p:sp>
        <p:nvSpPr>
          <p:cNvPr id="3" name="矩形 16">
            <a:extLst>
              <a:ext uri="{FF2B5EF4-FFF2-40B4-BE49-F238E27FC236}">
                <a16:creationId xmlns:a16="http://schemas.microsoft.com/office/drawing/2014/main" id="{558E0A01-56DD-4136-96B3-40E5DDC7E850}"/>
              </a:ext>
            </a:extLst>
          </p:cNvPr>
          <p:cNvSpPr/>
          <p:nvPr/>
        </p:nvSpPr>
        <p:spPr>
          <a:xfrm>
            <a:off x="-180528" y="861749"/>
            <a:ext cx="9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Câu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kể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Ai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thế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nào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?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có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mấy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bộ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phận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?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3DB25E14-2616-4740-9BB0-B4F39E12DD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289" y="77366"/>
            <a:ext cx="991624" cy="90081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B8325C76-B1A6-444D-B6F2-DA17E87AC1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83" y="2605432"/>
            <a:ext cx="2124364" cy="23962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D56EA7-17FC-4D61-8A15-1F4EFE3A5A8F}"/>
              </a:ext>
            </a:extLst>
          </p:cNvPr>
          <p:cNvSpPr txBox="1"/>
          <p:nvPr/>
        </p:nvSpPr>
        <p:spPr>
          <a:xfrm>
            <a:off x="2765707" y="2659053"/>
            <a:ext cx="60877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1.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 eaLnBrk="1" hangingPunct="1"/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(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6B9D7-FDD4-4409-900C-B8E43800FD6E}"/>
              </a:ext>
            </a:extLst>
          </p:cNvPr>
          <p:cNvSpPr txBox="1"/>
          <p:nvPr/>
        </p:nvSpPr>
        <p:spPr>
          <a:xfrm>
            <a:off x="2621691" y="3672189"/>
            <a:ext cx="6063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 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BACE0F-363A-49E3-B7BB-3A565B14C78E}"/>
              </a:ext>
            </a:extLst>
          </p:cNvPr>
          <p:cNvSpPr txBox="1"/>
          <p:nvPr/>
        </p:nvSpPr>
        <p:spPr>
          <a:xfrm>
            <a:off x="1397555" y="1984070"/>
            <a:ext cx="785496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 eaLnBrk="1" hangingPunct="1"/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vi-VN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835696" y="2132739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Dặn</a:t>
            </a:r>
            <a:r>
              <a:rPr lang="en-US" altLang="zh-CN" sz="80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dò</a:t>
            </a:r>
            <a:endParaRPr lang="en-US" altLang="zh-CN" sz="80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4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044000" y="609750"/>
            <a:ext cx="7056000" cy="3924000"/>
            <a:chOff x="1044000" y="609750"/>
            <a:chExt cx="7056000" cy="3924000"/>
          </a:xfrm>
        </p:grpSpPr>
        <p:grpSp>
          <p:nvGrpSpPr>
            <p:cNvPr id="10" name="Group 9"/>
            <p:cNvGrpSpPr/>
            <p:nvPr/>
          </p:nvGrpSpPr>
          <p:grpSpPr>
            <a:xfrm>
              <a:off x="1044000" y="609750"/>
              <a:ext cx="7056000" cy="3924000"/>
              <a:chOff x="1044000" y="609750"/>
              <a:chExt cx="7056000" cy="3924000"/>
            </a:xfrm>
          </p:grpSpPr>
          <p:sp>
            <p:nvSpPr>
              <p:cNvPr id="17" name="Rectangle 16"/>
              <p:cNvSpPr/>
              <p:nvPr/>
            </p:nvSpPr>
            <p:spPr>
              <a:xfrm rot="21300000">
                <a:off x="1044000" y="609750"/>
                <a:ext cx="7056000" cy="39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33618" y="690598"/>
                <a:ext cx="6876764" cy="37623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45"/>
            <a:stretch/>
          </p:blipFill>
          <p:spPr>
            <a:xfrm>
              <a:off x="1133618" y="690598"/>
              <a:ext cx="2688369" cy="3762304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6"/>
            <a:stretch/>
          </p:blipFill>
          <p:spPr bwMode="auto">
            <a:xfrm>
              <a:off x="5597666" y="690598"/>
              <a:ext cx="2412716" cy="3760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766635" y="1293719"/>
            <a:ext cx="58072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Chúc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các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em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học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tốt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682192" y="2709669"/>
            <a:ext cx="15936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68144" y="2709669"/>
            <a:ext cx="15936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5486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73" y="2869972"/>
            <a:ext cx="1553921" cy="155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31" y="123478"/>
            <a:ext cx="8640957" cy="4896544"/>
            <a:chOff x="791580" y="375750"/>
            <a:chExt cx="7560840" cy="4392000"/>
          </a:xfrm>
        </p:grpSpPr>
        <p:sp>
          <p:nvSpPr>
            <p:cNvPr id="2" name="Rectangle 1"/>
            <p:cNvSpPr/>
            <p:nvPr/>
          </p:nvSpPr>
          <p:spPr>
            <a:xfrm>
              <a:off x="791580" y="555526"/>
              <a:ext cx="7560840" cy="40324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72000" y="375750"/>
              <a:ext cx="7200000" cy="43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97" y="2704807"/>
            <a:ext cx="2304256" cy="2304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1585" y="323905"/>
            <a:ext cx="84629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kể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Ai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làm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gì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có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mấy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bộ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phận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82EBEB-03E6-48DF-B1AE-853BEFE3C7EB}"/>
              </a:ext>
            </a:extLst>
          </p:cNvPr>
          <p:cNvSpPr/>
          <p:nvPr/>
        </p:nvSpPr>
        <p:spPr>
          <a:xfrm>
            <a:off x="532656" y="339502"/>
            <a:ext cx="4255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kể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Ai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làm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gì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825694-ADEF-4543-82CD-0160ABFBBF19}"/>
              </a:ext>
            </a:extLst>
          </p:cNvPr>
          <p:cNvSpPr/>
          <p:nvPr/>
        </p:nvSpPr>
        <p:spPr>
          <a:xfrm>
            <a:off x="4568077" y="1635646"/>
            <a:ext cx="35656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có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2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bộ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phận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029EA5-3F18-4BC3-91CC-7EB35AAE1938}"/>
              </a:ext>
            </a:extLst>
          </p:cNvPr>
          <p:cNvSpPr/>
          <p:nvPr/>
        </p:nvSpPr>
        <p:spPr>
          <a:xfrm>
            <a:off x="2208245" y="2948374"/>
            <a:ext cx="3404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UVN Tin Tuc" panose="020B0503020203020204" pitchFamily="34" charset="0"/>
              </a:rPr>
              <a:t>Chủ</a:t>
            </a:r>
            <a:r>
              <a:rPr lang="en-US" sz="3200" b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VN Tin Tuc" panose="020B0503020203020204" pitchFamily="34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: </a:t>
            </a:r>
          </a:p>
          <a:p>
            <a:pPr algn="ctr"/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Ai (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cái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gì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, con 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gì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)?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AC6ACE-BE2F-4A4F-86E0-3BD830336BBE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flipH="1">
            <a:off x="3910465" y="2405087"/>
            <a:ext cx="2440434" cy="5432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70302BC-E3F0-40B5-8B03-EAAFCD618B24}"/>
              </a:ext>
            </a:extLst>
          </p:cNvPr>
          <p:cNvSpPr/>
          <p:nvPr/>
        </p:nvSpPr>
        <p:spPr>
          <a:xfrm>
            <a:off x="5888207" y="2947387"/>
            <a:ext cx="2973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UVN Tin Tuc" panose="020B0503020203020204" pitchFamily="34" charset="0"/>
              </a:rPr>
              <a:t>Vị</a:t>
            </a:r>
            <a:r>
              <a:rPr lang="en-US" sz="3200" b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VN Tin Tuc" panose="020B0503020203020204" pitchFamily="34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: 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Làm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gì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ED8365-C7BB-47D9-8FB9-C5C9B4082E36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>
            <a:off x="6350899" y="2405087"/>
            <a:ext cx="1023900" cy="5423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98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0" grpId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31" y="123478"/>
            <a:ext cx="8640957" cy="4896544"/>
            <a:chOff x="791580" y="375750"/>
            <a:chExt cx="7560840" cy="4392000"/>
          </a:xfrm>
        </p:grpSpPr>
        <p:sp>
          <p:nvSpPr>
            <p:cNvPr id="2" name="Rectangle 1"/>
            <p:cNvSpPr/>
            <p:nvPr/>
          </p:nvSpPr>
          <p:spPr>
            <a:xfrm>
              <a:off x="791580" y="555526"/>
              <a:ext cx="7560840" cy="40324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72000" y="375750"/>
              <a:ext cx="7200000" cy="43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97" y="2704807"/>
            <a:ext cx="2304256" cy="2304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7704" y="1108798"/>
            <a:ext cx="64038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Đặt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một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kể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i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Ai </a:t>
            </a:r>
            <a:r>
              <a:rPr lang="en-US" sz="4000" i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làm</a:t>
            </a:r>
            <a:r>
              <a:rPr lang="en-US" sz="4000" i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i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gì</a:t>
            </a:r>
            <a:r>
              <a:rPr lang="en-US" sz="4000" i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theo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nội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dung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của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bức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tranh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dưới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đây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.</a:t>
            </a:r>
          </a:p>
          <a:p>
            <a:pPr indent="355600"/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Xác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định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chủ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ngữ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và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vị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ngữ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vừa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đặt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757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31" y="123478"/>
            <a:ext cx="8640957" cy="4896544"/>
            <a:chOff x="791580" y="375750"/>
            <a:chExt cx="7560840" cy="4392000"/>
          </a:xfrm>
        </p:grpSpPr>
        <p:sp>
          <p:nvSpPr>
            <p:cNvPr id="2" name="Rectangle 1"/>
            <p:cNvSpPr/>
            <p:nvPr/>
          </p:nvSpPr>
          <p:spPr>
            <a:xfrm>
              <a:off x="791580" y="555526"/>
              <a:ext cx="7560840" cy="40324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72000" y="375750"/>
              <a:ext cx="7200000" cy="43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97" y="2704807"/>
            <a:ext cx="2304256" cy="2304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CE594-C029-4642-AC67-D052FC506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31" y="491567"/>
            <a:ext cx="4309769" cy="430976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003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21300000">
            <a:off x="1044000" y="609750"/>
            <a:ext cx="7056000" cy="392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8CEF20-4DC1-4763-B0BF-F4797B94837B}"/>
              </a:ext>
            </a:extLst>
          </p:cNvPr>
          <p:cNvGrpSpPr/>
          <p:nvPr/>
        </p:nvGrpSpPr>
        <p:grpSpPr>
          <a:xfrm>
            <a:off x="1133618" y="555526"/>
            <a:ext cx="6876764" cy="3897376"/>
            <a:chOff x="1133618" y="555526"/>
            <a:chExt cx="6876764" cy="3897376"/>
          </a:xfrm>
        </p:grpSpPr>
        <p:sp>
          <p:nvSpPr>
            <p:cNvPr id="14" name="Rectangle 13"/>
            <p:cNvSpPr/>
            <p:nvPr/>
          </p:nvSpPr>
          <p:spPr>
            <a:xfrm>
              <a:off x="1133618" y="690598"/>
              <a:ext cx="6876764" cy="37623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45"/>
            <a:stretch/>
          </p:blipFill>
          <p:spPr>
            <a:xfrm>
              <a:off x="1166424" y="690598"/>
              <a:ext cx="2688369" cy="3762304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6"/>
            <a:stretch/>
          </p:blipFill>
          <p:spPr bwMode="auto">
            <a:xfrm>
              <a:off x="5593460" y="555526"/>
              <a:ext cx="2412716" cy="3760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78954" y="2122860"/>
            <a:ext cx="2371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kể</a:t>
            </a:r>
            <a:endParaRPr lang="en-US" sz="6000" b="1" dirty="0">
              <a:ln>
                <a:solidFill>
                  <a:prstClr val="black"/>
                </a:solidFill>
              </a:ln>
              <a:solidFill>
                <a:prstClr val="white">
                  <a:lumMod val="50000"/>
                </a:prstClr>
              </a:solidFill>
              <a:effectLst>
                <a:innerShdw blurRad="114300">
                  <a:prstClr val="black"/>
                </a:innerShdw>
              </a:effectLst>
              <a:latin typeface="SVN-Cinnamoncake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2331" y="1173981"/>
            <a:ext cx="4838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Luyện</a:t>
            </a:r>
            <a:r>
              <a:rPr lang="en-US" sz="48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48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từ</a:t>
            </a:r>
            <a:r>
              <a:rPr lang="en-US" sz="48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48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và</a:t>
            </a:r>
            <a:r>
              <a:rPr lang="en-US" sz="48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48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câu</a:t>
            </a:r>
            <a:endParaRPr lang="en-US" sz="4800" b="1" spc="300" dirty="0">
              <a:ln>
                <a:solidFill>
                  <a:prstClr val="black"/>
                </a:solidFill>
              </a:ln>
              <a:solidFill>
                <a:prstClr val="white">
                  <a:lumMod val="65000"/>
                </a:prstClr>
              </a:solidFill>
              <a:effectLst>
                <a:glow rad="127000">
                  <a:srgbClr val="C0504D">
                    <a:lumMod val="20000"/>
                    <a:lumOff val="80000"/>
                  </a:srgbClr>
                </a:glow>
              </a:effectLst>
              <a:latin typeface="SVN-Cinnamoncake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99">
            <a:off x="6534464" y="267480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C6F154D-F511-4928-A87C-FB78B48ACE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73" y="152358"/>
            <a:ext cx="1185969" cy="1185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916D782-BB9F-4296-A778-984DFD443E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49" y="3763800"/>
            <a:ext cx="1215008" cy="121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9738DF-3FF2-4D44-AAD4-8EC0E97599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89" b="97778" l="8056" r="93333">
                        <a14:foregroundMark x1="73611" y1="15556" x2="73611" y2="15556"/>
                        <a14:foregroundMark x1="21111" y1="54167" x2="21111" y2="54167"/>
                        <a14:foregroundMark x1="64167" y1="83889" x2="64167" y2="83889"/>
                        <a14:foregroundMark x1="62778" y1="90556" x2="63611" y2="90000"/>
                        <a14:foregroundMark x1="73056" y1="90833" x2="73056" y2="90833"/>
                        <a14:foregroundMark x1="65278" y1="92222" x2="63611" y2="92500"/>
                        <a14:foregroundMark x1="48056" y1="92500" x2="48056" y2="92500"/>
                        <a14:foregroundMark x1="41667" y1="92500" x2="41667" y2="92500"/>
                        <a14:foregroundMark x1="47500" y1="80000" x2="47500" y2="80000"/>
                        <a14:foregroundMark x1="41111" y1="81667" x2="41111" y2="81667"/>
                        <a14:foregroundMark x1="31667" y1="81944" x2="31667" y2="81944"/>
                        <a14:foregroundMark x1="28889" y1="81944" x2="28889" y2="81944"/>
                        <a14:foregroundMark x1="38611" y1="48056" x2="38611" y2="48056"/>
                        <a14:foregroundMark x1="45278" y1="47222" x2="46111" y2="47222"/>
                        <a14:foregroundMark x1="54167" y1="44722" x2="54167" y2="44722"/>
                        <a14:foregroundMark x1="58889" y1="41667" x2="58889" y2="41667"/>
                        <a14:foregroundMark x1="61944" y1="39444" x2="61944" y2="39444"/>
                        <a14:foregroundMark x1="64167" y1="56667" x2="64167" y2="58611"/>
                        <a14:foregroundMark x1="53333" y1="74167" x2="53333" y2="74167"/>
                        <a14:foregroundMark x1="52222" y1="77500" x2="52222" y2="79167"/>
                        <a14:foregroundMark x1="52222" y1="81389" x2="52222" y2="81389"/>
                        <a14:foregroundMark x1="46667" y1="83889" x2="46667" y2="83889"/>
                        <a14:foregroundMark x1="40556" y1="78889" x2="40556" y2="78889"/>
                        <a14:foregroundMark x1="63056" y1="78056" x2="63056" y2="78056"/>
                        <a14:foregroundMark x1="63056" y1="77778" x2="61944" y2="79167"/>
                        <a14:foregroundMark x1="61667" y1="79167" x2="61111" y2="78333"/>
                        <a14:foregroundMark x1="58056" y1="72778" x2="57222" y2="71389"/>
                        <a14:foregroundMark x1="52778" y1="65556" x2="52778" y2="65556"/>
                        <a14:foregroundMark x1="48333" y1="60833" x2="48333" y2="60833"/>
                        <a14:foregroundMark x1="45278" y1="48056" x2="45278" y2="48056"/>
                        <a14:foregroundMark x1="64444" y1="51111" x2="64444" y2="51111"/>
                        <a14:foregroundMark x1="68056" y1="50833" x2="68056" y2="50833"/>
                        <a14:foregroundMark x1="68056" y1="63333" x2="68056" y2="63333"/>
                        <a14:foregroundMark x1="72222" y1="63611" x2="72222" y2="63611"/>
                        <a14:foregroundMark x1="74722" y1="59722" x2="74722" y2="59722"/>
                        <a14:foregroundMark x1="76389" y1="53333" x2="76389" y2="53333"/>
                        <a14:foregroundMark x1="77222" y1="46111" x2="77222" y2="46111"/>
                        <a14:foregroundMark x1="70833" y1="41389" x2="70833" y2="41389"/>
                        <a14:foregroundMark x1="66944" y1="40000" x2="66944" y2="40000"/>
                        <a14:foregroundMark x1="51944" y1="27222" x2="51944" y2="27222"/>
                        <a14:foregroundMark x1="45000" y1="30833" x2="45000" y2="30833"/>
                        <a14:foregroundMark x1="33889" y1="39444" x2="33889" y2="39444"/>
                        <a14:foregroundMark x1="27500" y1="36667" x2="27500" y2="36667"/>
                        <a14:foregroundMark x1="27222" y1="45833" x2="27222" y2="45833"/>
                        <a14:foregroundMark x1="26667" y1="50000" x2="26667" y2="50000"/>
                        <a14:foregroundMark x1="75556" y1="12778" x2="75556" y2="12778"/>
                        <a14:foregroundMark x1="78889" y1="14444" x2="78889" y2="14444"/>
                        <a14:foregroundMark x1="79444" y1="12500" x2="79444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986"/>
          <a:stretch/>
        </p:blipFill>
        <p:spPr>
          <a:xfrm>
            <a:off x="981383" y="0"/>
            <a:ext cx="1539610" cy="15090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8A472E-DFD9-4CEF-969F-F3FEA13402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15" y="3588566"/>
            <a:ext cx="1280529" cy="12805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45EA5F-B0FB-46C5-8719-CFD51BC4D0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50" b="97852" l="9961" r="89844">
                        <a14:foregroundMark x1="19141" y1="63477" x2="19141" y2="63477"/>
                        <a14:foregroundMark x1="20508" y1="65234" x2="20508" y2="65234"/>
                        <a14:foregroundMark x1="36328" y1="89844" x2="36328" y2="89844"/>
                        <a14:foregroundMark x1="36719" y1="92188" x2="36719" y2="92188"/>
                        <a14:foregroundMark x1="61914" y1="90430" x2="61914" y2="90430"/>
                        <a14:foregroundMark x1="59180" y1="90625" x2="59180" y2="90625"/>
                        <a14:foregroundMark x1="44922" y1="44922" x2="44922" y2="44922"/>
                        <a14:foregroundMark x1="45313" y1="53125" x2="45313" y2="53125"/>
                        <a14:foregroundMark x1="63867" y1="48438" x2="63867" y2="48438"/>
                        <a14:foregroundMark x1="60742" y1="36719" x2="60742" y2="36719"/>
                        <a14:foregroundMark x1="41797" y1="35156" x2="41797" y2="35156"/>
                        <a14:foregroundMark x1="37891" y1="39453" x2="37891" y2="39453"/>
                        <a14:foregroundMark x1="32031" y1="41602" x2="32031" y2="41602"/>
                        <a14:foregroundMark x1="29297" y1="45117" x2="29297" y2="45117"/>
                        <a14:foregroundMark x1="37891" y1="54102" x2="37891" y2="54102"/>
                        <a14:foregroundMark x1="39258" y1="55664" x2="42578" y2="55664"/>
                        <a14:foregroundMark x1="48438" y1="55664" x2="49414" y2="55664"/>
                        <a14:foregroundMark x1="56641" y1="55273" x2="59180" y2="55273"/>
                        <a14:foregroundMark x1="62891" y1="54688" x2="62891" y2="54688"/>
                        <a14:foregroundMark x1="66797" y1="54688" x2="66797" y2="54688"/>
                        <a14:foregroundMark x1="68555" y1="52539" x2="68555" y2="52539"/>
                        <a14:foregroundMark x1="70313" y1="47266" x2="70313" y2="47266"/>
                        <a14:foregroundMark x1="71094" y1="44727" x2="71094" y2="44727"/>
                        <a14:foregroundMark x1="72852" y1="43945" x2="72852" y2="43945"/>
                        <a14:foregroundMark x1="75000" y1="42578" x2="75000" y2="42578"/>
                        <a14:foregroundMark x1="75391" y1="40039" x2="75391" y2="40039"/>
                        <a14:foregroundMark x1="75391" y1="40039" x2="75391" y2="40039"/>
                        <a14:foregroundMark x1="75391" y1="39063" x2="75000" y2="38281"/>
                        <a14:foregroundMark x1="73633" y1="35938" x2="72852" y2="35156"/>
                        <a14:foregroundMark x1="71680" y1="33789" x2="71680" y2="33789"/>
                        <a14:foregroundMark x1="69336" y1="33008" x2="69336" y2="33008"/>
                        <a14:foregroundMark x1="68945" y1="32813" x2="68945" y2="32813"/>
                        <a14:foregroundMark x1="66992" y1="31250" x2="66992" y2="31250"/>
                        <a14:foregroundMark x1="66211" y1="30859" x2="66211" y2="30859"/>
                        <a14:foregroundMark x1="64063" y1="30078" x2="64063" y2="30078"/>
                        <a14:foregroundMark x1="63867" y1="30078" x2="63867" y2="30078"/>
                        <a14:foregroundMark x1="61914" y1="30078" x2="61914" y2="30078"/>
                        <a14:foregroundMark x1="60742" y1="29492" x2="60742" y2="29492"/>
                        <a14:foregroundMark x1="59961" y1="28516" x2="59961" y2="28516"/>
                        <a14:foregroundMark x1="57422" y1="28125" x2="57422" y2="28125"/>
                        <a14:foregroundMark x1="57031" y1="27930" x2="57031" y2="27930"/>
                        <a14:foregroundMark x1="54688" y1="27734" x2="53516" y2="27734"/>
                        <a14:foregroundMark x1="50000" y1="27930" x2="50000" y2="27930"/>
                        <a14:foregroundMark x1="49219" y1="28516" x2="49219" y2="28516"/>
                        <a14:foregroundMark x1="48633" y1="28516" x2="48633" y2="28516"/>
                        <a14:foregroundMark x1="48047" y1="28711" x2="48047" y2="28711"/>
                        <a14:foregroundMark x1="57227" y1="45898" x2="57227" y2="45898"/>
                        <a14:foregroundMark x1="55078" y1="43945" x2="55078" y2="4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30" y="3498408"/>
            <a:ext cx="1331080" cy="1331080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EABBAD02-CC86-4686-9356-C17E74AE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99">
            <a:off x="477187" y="4012605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832" y="3046966"/>
            <a:ext cx="1596370" cy="159637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DD23327-E514-484E-989E-44E79F8AED86}"/>
              </a:ext>
            </a:extLst>
          </p:cNvPr>
          <p:cNvSpPr txBox="1"/>
          <p:nvPr/>
        </p:nvSpPr>
        <p:spPr>
          <a:xfrm>
            <a:off x="4041721" y="2084370"/>
            <a:ext cx="3841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Ai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thế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nào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06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" presetClass="emph" presetSubtype="1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10" repeatCount="indefinite" fill="hold" grpId="1" nodeType="withEffect">
                                  <p:stCondLst>
                                    <p:cond delay="3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grpId="2" nodeType="withEffect">
                                  <p:stCondLst>
                                    <p:cond delay="3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5" grpId="1"/>
      <p:bldP spid="6" grpId="0"/>
      <p:bldP spid="35" grpId="0"/>
      <p:bldP spid="35" grpId="1"/>
      <p:bldP spid="3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979712" y="1995686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Khám</a:t>
            </a:r>
            <a:r>
              <a:rPr lang="en-US" altLang="zh-CN" sz="80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phá</a:t>
            </a:r>
            <a:endParaRPr lang="en-US" altLang="zh-CN" sz="80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8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A5134B46-4621-4416-8810-4B637E170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1" y="-596601"/>
            <a:ext cx="3312368" cy="2370318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80692DED-DBBC-4356-A931-5E3EA4391F13}"/>
              </a:ext>
            </a:extLst>
          </p:cNvPr>
          <p:cNvSpPr/>
          <p:nvPr/>
        </p:nvSpPr>
        <p:spPr>
          <a:xfrm>
            <a:off x="27608" y="555526"/>
            <a:ext cx="2484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000" dirty="0" err="1">
                <a:solidFill>
                  <a:srgbClr val="B06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Nhận</a:t>
            </a:r>
            <a:r>
              <a:rPr lang="en-US" altLang="zh-CN" sz="4000" dirty="0">
                <a:solidFill>
                  <a:srgbClr val="B06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xét</a:t>
            </a:r>
            <a:endParaRPr lang="zh-CN" altLang="en-US" sz="4000" dirty="0">
              <a:solidFill>
                <a:srgbClr val="B06C3E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14" name="图片 40">
            <a:extLst>
              <a:ext uri="{FF2B5EF4-FFF2-40B4-BE49-F238E27FC236}">
                <a16:creationId xmlns:a16="http://schemas.microsoft.com/office/drawing/2014/main" id="{374DE46E-AD36-41B2-B6F8-E294711668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875" y="182816"/>
            <a:ext cx="1719907" cy="1976254"/>
          </a:xfrm>
          <a:prstGeom prst="rect">
            <a:avLst/>
          </a:prstGeom>
        </p:spPr>
      </p:pic>
      <p:sp>
        <p:nvSpPr>
          <p:cNvPr id="15" name="!!Text Box 32">
            <a:extLst>
              <a:ext uri="{FF2B5EF4-FFF2-40B4-BE49-F238E27FC236}">
                <a16:creationId xmlns:a16="http://schemas.microsoft.com/office/drawing/2014/main" id="{A3BABAE3-CDA8-4E70-933E-1BCE9659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3" y="2415539"/>
            <a:ext cx="886028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622300" algn="just" eaLnBrk="1" hangingPunct="1"/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rãi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vắt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vẻo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Anh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Thỉnh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thoảng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cúi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</a:t>
            </a:r>
          </a:p>
          <a:p>
            <a:pPr algn="just" eaLnBrk="1" hangingPunct="1"/>
            <a:r>
              <a:rPr lang="en-US" altLang="vi-VN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Theo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endParaRPr lang="en-US" altLang="vi-VN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矩形 16">
            <a:extLst>
              <a:ext uri="{FF2B5EF4-FFF2-40B4-BE49-F238E27FC236}">
                <a16:creationId xmlns:a16="http://schemas.microsoft.com/office/drawing/2014/main" id="{8581AD4D-75CE-4B4A-9EBD-EBD0FF092891}"/>
              </a:ext>
            </a:extLst>
          </p:cNvPr>
          <p:cNvSpPr/>
          <p:nvPr/>
        </p:nvSpPr>
        <p:spPr>
          <a:xfrm>
            <a:off x="605586" y="1812647"/>
            <a:ext cx="5225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1.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Đọc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đoạn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sau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:</a:t>
            </a:r>
            <a:endParaRPr lang="zh-CN" altLang="en-US" sz="3200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089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/>
          <p:bldP spid="2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!!Rectangle: Rounded Corners 1">
            <a:extLst>
              <a:ext uri="{FF2B5EF4-FFF2-40B4-BE49-F238E27FC236}">
                <a16:creationId xmlns:a16="http://schemas.microsoft.com/office/drawing/2014/main" id="{4C6FADF7-AACE-4586-BCA6-17C10788311C}"/>
              </a:ext>
            </a:extLst>
          </p:cNvPr>
          <p:cNvSpPr/>
          <p:nvPr/>
        </p:nvSpPr>
        <p:spPr>
          <a:xfrm>
            <a:off x="1403648" y="668808"/>
            <a:ext cx="5688632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!!Rectangle: Rounded Corners 2">
            <a:extLst>
              <a:ext uri="{FF2B5EF4-FFF2-40B4-BE49-F238E27FC236}">
                <a16:creationId xmlns:a16="http://schemas.microsoft.com/office/drawing/2014/main" id="{937C7380-E6E4-4612-9BFE-F522DF8C66D3}"/>
              </a:ext>
            </a:extLst>
          </p:cNvPr>
          <p:cNvSpPr/>
          <p:nvPr/>
        </p:nvSpPr>
        <p:spPr>
          <a:xfrm>
            <a:off x="7261392" y="647009"/>
            <a:ext cx="1656822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3F4DB5E-4213-4D86-A66F-55026B1F7BFF}"/>
              </a:ext>
            </a:extLst>
          </p:cNvPr>
          <p:cNvSpPr/>
          <p:nvPr/>
        </p:nvSpPr>
        <p:spPr>
          <a:xfrm>
            <a:off x="202010" y="1096867"/>
            <a:ext cx="2569789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Rectangle: Rounded Corners 3">
            <a:extLst>
              <a:ext uri="{FF2B5EF4-FFF2-40B4-BE49-F238E27FC236}">
                <a16:creationId xmlns:a16="http://schemas.microsoft.com/office/drawing/2014/main" id="{26FEDB37-D769-4536-8C52-BDAA4302A16A}"/>
              </a:ext>
            </a:extLst>
          </p:cNvPr>
          <p:cNvSpPr/>
          <p:nvPr/>
        </p:nvSpPr>
        <p:spPr>
          <a:xfrm>
            <a:off x="7740352" y="1151036"/>
            <a:ext cx="1164995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F763078-1070-4E00-A6E1-222891F9CD37}"/>
              </a:ext>
            </a:extLst>
          </p:cNvPr>
          <p:cNvSpPr/>
          <p:nvPr/>
        </p:nvSpPr>
        <p:spPr>
          <a:xfrm>
            <a:off x="203269" y="1595990"/>
            <a:ext cx="2712547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Rectangle: Rounded Corners 4">
            <a:extLst>
              <a:ext uri="{FF2B5EF4-FFF2-40B4-BE49-F238E27FC236}">
                <a16:creationId xmlns:a16="http://schemas.microsoft.com/office/drawing/2014/main" id="{BD834C10-8EEB-46D8-9F5D-0B65F717C564}"/>
              </a:ext>
            </a:extLst>
          </p:cNvPr>
          <p:cNvSpPr/>
          <p:nvPr/>
        </p:nvSpPr>
        <p:spPr>
          <a:xfrm>
            <a:off x="3911680" y="2072389"/>
            <a:ext cx="4980800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!!Text Box 32">
            <a:extLst>
              <a:ext uri="{FF2B5EF4-FFF2-40B4-BE49-F238E27FC236}">
                <a16:creationId xmlns:a16="http://schemas.microsoft.com/office/drawing/2014/main" id="{A3BABAE3-CDA8-4E70-933E-1BCE9659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99" y="614174"/>
            <a:ext cx="87146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381000" algn="just" eaLnBrk="1" hangingPunct="1"/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rãi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vắt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vẻo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Anh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Thỉnh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thoảng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cúi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</a:t>
            </a:r>
          </a:p>
        </p:txBody>
      </p:sp>
      <p:sp>
        <p:nvSpPr>
          <p:cNvPr id="28" name="矩形 16">
            <a:extLst>
              <a:ext uri="{FF2B5EF4-FFF2-40B4-BE49-F238E27FC236}">
                <a16:creationId xmlns:a16="http://schemas.microsoft.com/office/drawing/2014/main" id="{8581AD4D-75CE-4B4A-9EBD-EBD0FF092891}"/>
              </a:ext>
            </a:extLst>
          </p:cNvPr>
          <p:cNvSpPr/>
          <p:nvPr/>
        </p:nvSpPr>
        <p:spPr>
          <a:xfrm>
            <a:off x="830262" y="114810"/>
            <a:ext cx="52253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1.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Đọc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đoạn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sau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:</a:t>
            </a:r>
            <a:endParaRPr lang="zh-CN" altLang="en-US" sz="3000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9" name="矩形 16">
            <a:extLst>
              <a:ext uri="{FF2B5EF4-FFF2-40B4-BE49-F238E27FC236}">
                <a16:creationId xmlns:a16="http://schemas.microsoft.com/office/drawing/2014/main" id="{1802709C-56D3-408A-9FA6-C5861B001F5F}"/>
              </a:ext>
            </a:extLst>
          </p:cNvPr>
          <p:cNvSpPr/>
          <p:nvPr/>
        </p:nvSpPr>
        <p:spPr>
          <a:xfrm>
            <a:off x="140938" y="3426925"/>
            <a:ext cx="87884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buNone/>
            </a:pP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2.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Tìm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những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từ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ngữ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chỉ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đặc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điểm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,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tính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chất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hoặc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trạng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thái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của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sự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vật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trong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các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câu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ở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đoạn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trên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382C67-066F-45C1-A747-F54FFC895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91888"/>
            <a:ext cx="71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01A59C-8ADC-46A9-90E8-75ABBEBED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923" y="543354"/>
            <a:ext cx="71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2362F4-1798-4185-88B4-F4DCC381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953" y="1039586"/>
            <a:ext cx="71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779F28-9994-4596-AF2A-1A12BD596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468957"/>
            <a:ext cx="49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A27450-173F-49CD-AACE-D2EDD32B4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802" y="1995686"/>
            <a:ext cx="71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(6)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D0E185-3C91-4A47-8044-0914977A2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914" y="2419487"/>
            <a:ext cx="49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(7)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CE570C-990C-4820-BDFF-8FB2FEE5E37D}"/>
              </a:ext>
            </a:extLst>
          </p:cNvPr>
          <p:cNvCxnSpPr>
            <a:cxnSpLocks/>
          </p:cNvCxnSpPr>
          <p:nvPr/>
        </p:nvCxnSpPr>
        <p:spPr>
          <a:xfrm>
            <a:off x="5336200" y="1131590"/>
            <a:ext cx="16440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D8DEC6-37D6-4E09-AB84-CDEC86111A12}"/>
              </a:ext>
            </a:extLst>
          </p:cNvPr>
          <p:cNvCxnSpPr>
            <a:cxnSpLocks/>
          </p:cNvCxnSpPr>
          <p:nvPr/>
        </p:nvCxnSpPr>
        <p:spPr>
          <a:xfrm>
            <a:off x="320528" y="1563638"/>
            <a:ext cx="23792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E88481-3FFC-4069-9E9E-4CFD41812598}"/>
              </a:ext>
            </a:extLst>
          </p:cNvPr>
          <p:cNvCxnSpPr>
            <a:cxnSpLocks/>
          </p:cNvCxnSpPr>
          <p:nvPr/>
        </p:nvCxnSpPr>
        <p:spPr>
          <a:xfrm>
            <a:off x="239243" y="2067694"/>
            <a:ext cx="25325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C07DAD-AD44-4919-AE72-32F592D0EEC0}"/>
              </a:ext>
            </a:extLst>
          </p:cNvPr>
          <p:cNvCxnSpPr>
            <a:cxnSpLocks/>
          </p:cNvCxnSpPr>
          <p:nvPr/>
        </p:nvCxnSpPr>
        <p:spPr>
          <a:xfrm>
            <a:off x="4751451" y="2499742"/>
            <a:ext cx="3925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641E1D3-BCEA-4F6A-8B39-05D06638E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477" y="1059583"/>
            <a:ext cx="5429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423179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29" grpId="0"/>
          <p:bldP spid="16" grpId="0"/>
          <p:bldP spid="17" grpId="0"/>
          <p:bldP spid="18" grpId="0"/>
          <p:bldP spid="19" grpId="0"/>
          <p:bldP spid="19" grpId="1"/>
          <p:bldP spid="20" grpId="0"/>
          <p:bldP spid="21" grpId="0"/>
          <p:bldP spid="21" grpId="1"/>
          <p:bldP spid="27" grpId="0"/>
          <p:bldP spid="27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29" grpId="0"/>
          <p:bldP spid="16" grpId="0"/>
          <p:bldP spid="17" grpId="0"/>
          <p:bldP spid="18" grpId="0"/>
          <p:bldP spid="19" grpId="0"/>
          <p:bldP spid="19" grpId="1"/>
          <p:bldP spid="20" grpId="0"/>
          <p:bldP spid="21" grpId="0"/>
          <p:bldP spid="21" grpId="1"/>
          <p:bldP spid="27" grpId="0"/>
          <p:bldP spid="27" grpId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923</Words>
  <Application>Microsoft Office PowerPoint</Application>
  <PresentationFormat>On-screen Show (16:9)</PresentationFormat>
  <Paragraphs>124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UTM Camellia F</vt:lpstr>
      <vt:lpstr>Tahoma</vt:lpstr>
      <vt:lpstr>Calibri</vt:lpstr>
      <vt:lpstr>Arial</vt:lpstr>
      <vt:lpstr>Times New Roman</vt:lpstr>
      <vt:lpstr>UVN Tin Tuc</vt:lpstr>
      <vt:lpstr>SVN-Cinnamoncake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Hai Ha</dc:creator>
  <cp:keywords>KTUTS</cp:keywords>
  <cp:lastModifiedBy>Best MyDell</cp:lastModifiedBy>
  <cp:revision>16</cp:revision>
  <dcterms:created xsi:type="dcterms:W3CDTF">2021-06-21T13:01:39Z</dcterms:created>
  <dcterms:modified xsi:type="dcterms:W3CDTF">2022-01-16T09:27:01Z</dcterms:modified>
  <cp:version>B31</cp:version>
</cp:coreProperties>
</file>