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477D-9EB4-4C83-88B3-509BAB7A9F0E}" type="datetimeFigureOut">
              <a:rPr lang="en-US" smtClean="0"/>
              <a:pPr/>
              <a:t>13/03/2022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34" Type="http://schemas.openxmlformats.org/officeDocument/2006/relationships/image" Target="../media/image31.wmf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8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5.bin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48.wmf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49.bin"/><Relationship Id="rId4" Type="http://schemas.openxmlformats.org/officeDocument/2006/relationships/image" Target="../media/image45.wmf"/><Relationship Id="rId9" Type="http://schemas.openxmlformats.org/officeDocument/2006/relationships/image" Target="../media/image4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152400" y="990600"/>
            <a:ext cx="8534400" cy="47244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136)</a:t>
            </a:r>
            <a:endParaRPr lang="en-US" sz="5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371600" y="1295400"/>
          <a:ext cx="1143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3" imgW="342751" imgH="393529" progId="Equation.3">
                  <p:embed/>
                </p:oleObj>
              </mc:Choice>
              <mc:Fallback>
                <p:oleObj name="Equation" r:id="rId3" imgW="342751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95400"/>
                        <a:ext cx="11430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029200" cy="7921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5240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239000" y="1295400"/>
          <a:ext cx="1371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5" imgW="342720" imgH="393480" progId="Equation.3">
                  <p:embed/>
                </p:oleObj>
              </mc:Choice>
              <mc:Fallback>
                <p:oleObj name="Equation" r:id="rId5" imgW="3427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295400"/>
                        <a:ext cx="1371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084638" y="1295400"/>
          <a:ext cx="140176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7" imgW="406080" imgH="393480" progId="Equation.3">
                  <p:embed/>
                </p:oleObj>
              </mc:Choice>
              <mc:Fallback>
                <p:oleObj name="Equation" r:id="rId7" imgW="4060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1295400"/>
                        <a:ext cx="140176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356852" y="1295400"/>
          <a:ext cx="160086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9" imgW="469800" imgH="393480" progId="Equation.3">
                  <p:embed/>
                </p:oleObj>
              </mc:Choice>
              <mc:Fallback>
                <p:oleObj name="Equation" r:id="rId9" imgW="4698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852" y="1295400"/>
                        <a:ext cx="1600866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072018" y="1295400"/>
          <a:ext cx="172858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1" imgW="495085" imgH="393529" progId="Equation.3">
                  <p:embed/>
                </p:oleObj>
              </mc:Choice>
              <mc:Fallback>
                <p:oleObj name="Equation" r:id="rId11" imgW="495085" imgH="39352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018" y="1295400"/>
                        <a:ext cx="172858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208088" y="3124200"/>
          <a:ext cx="18399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3" imgW="533160" imgH="393480" progId="Equation.3">
                  <p:embed/>
                </p:oleObj>
              </mc:Choice>
              <mc:Fallback>
                <p:oleObj name="Equation" r:id="rId13" imgW="53316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3124200"/>
                        <a:ext cx="18399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168400" y="5029200"/>
          <a:ext cx="187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5" imgW="469800" imgH="393480" progId="Equation.3">
                  <p:embed/>
                </p:oleObj>
              </mc:Choice>
              <mc:Fallback>
                <p:oleObj name="Equation" r:id="rId15" imgW="4698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5029200"/>
                        <a:ext cx="187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4852987" y="1295400"/>
          <a:ext cx="1041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17" imgW="330120" imgH="393480" progId="Equation.3">
                  <p:embed/>
                </p:oleObj>
              </mc:Choice>
              <mc:Fallback>
                <p:oleObj name="Equation" r:id="rId17" imgW="33012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7" y="1295400"/>
                        <a:ext cx="1041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rc 26"/>
          <p:cNvSpPr/>
          <p:nvPr/>
        </p:nvSpPr>
        <p:spPr>
          <a:xfrm>
            <a:off x="5157787" y="1233948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0800000">
            <a:off x="5157787" y="2072148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386387" y="929148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3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10187" y="2376948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3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5919787" y="1295400"/>
          <a:ext cx="4810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19" imgW="152280" imgH="393480" progId="Equation.3">
                  <p:embed/>
                </p:oleObj>
              </mc:Choice>
              <mc:Fallback>
                <p:oleObj name="Equation" r:id="rId19" imgW="15228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7" y="1295400"/>
                        <a:ext cx="4810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3062288" y="3124200"/>
          <a:ext cx="20431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21" imgW="558720" imgH="393480" progId="Equation.3">
                  <p:embed/>
                </p:oleObj>
              </mc:Choice>
              <mc:Fallback>
                <p:oleObj name="Equation" r:id="rId21" imgW="55872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3124200"/>
                        <a:ext cx="20431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5033963" y="3124200"/>
          <a:ext cx="1082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23" imgW="342720" imgH="393480" progId="Equation.3">
                  <p:embed/>
                </p:oleObj>
              </mc:Choice>
              <mc:Fallback>
                <p:oleObj name="Equation" r:id="rId23" imgW="34272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124200"/>
                        <a:ext cx="1082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6172200" y="3124200"/>
          <a:ext cx="4810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25" imgW="152280" imgH="393480" progId="Equation.3">
                  <p:embed/>
                </p:oleObj>
              </mc:Choice>
              <mc:Fallback>
                <p:oleObj name="Equation" r:id="rId25" imgW="15228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24200"/>
                        <a:ext cx="4810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c 34"/>
          <p:cNvSpPr/>
          <p:nvPr/>
        </p:nvSpPr>
        <p:spPr>
          <a:xfrm>
            <a:off x="5410200" y="30480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0800000">
            <a:off x="5410200" y="38862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638800" y="27432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562600" y="41910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3011488" y="5029200"/>
          <a:ext cx="18097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27" imgW="495000" imgH="393480" progId="Equation.3">
                  <p:embed/>
                </p:oleObj>
              </mc:Choice>
              <mc:Fallback>
                <p:oleObj name="Equation" r:id="rId27" imgW="49500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5029200"/>
                        <a:ext cx="18097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4800600" y="5029200"/>
          <a:ext cx="1082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29" imgW="342720" imgH="393480" progId="Equation.3">
                  <p:embed/>
                </p:oleObj>
              </mc:Choice>
              <mc:Fallback>
                <p:oleObj name="Equation" r:id="rId29" imgW="34272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029200"/>
                        <a:ext cx="1082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Arc 40"/>
          <p:cNvSpPr/>
          <p:nvPr/>
        </p:nvSpPr>
        <p:spPr>
          <a:xfrm>
            <a:off x="5257800" y="49530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rot="10800000">
            <a:off x="5257800" y="58674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46482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410200" y="61722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5943600" y="5029200"/>
          <a:ext cx="4810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31" imgW="152280" imgH="393480" progId="Equation.3">
                  <p:embed/>
                </p:oleObj>
              </mc:Choice>
              <mc:Fallback>
                <p:oleObj name="Equation" r:id="rId31" imgW="152280" imgH="393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4810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600200" y="1143000"/>
          <a:ext cx="1447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3" imgW="342720" imgH="393480" progId="Equation.3">
                  <p:embed/>
                </p:oleObj>
              </mc:Choice>
              <mc:Fallback>
                <p:oleObj name="Equation" r:id="rId3" imgW="342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1447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7146925" y="1143000"/>
          <a:ext cx="1463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5" imgW="406080" imgH="393480" progId="Equation.3">
                  <p:embed/>
                </p:oleObj>
              </mc:Choice>
              <mc:Fallback>
                <p:oleObj name="Equation" r:id="rId5" imgW="406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6925" y="1143000"/>
                        <a:ext cx="1463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4360863" y="1143000"/>
          <a:ext cx="15065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7" imgW="330120" imgH="393480" progId="Equation.3">
                  <p:embed/>
                </p:oleObj>
              </mc:Choice>
              <mc:Fallback>
                <p:oleObj name="Equation" r:id="rId7" imgW="3301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63" y="1143000"/>
                        <a:ext cx="15065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029200" cy="7921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600200" y="1143000"/>
          <a:ext cx="19843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9" imgW="469800" imgH="393480" progId="Equation.3">
                  <p:embed/>
                </p:oleObj>
              </mc:Choice>
              <mc:Fallback>
                <p:oleObj name="Equation" r:id="rId9" imgW="4698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19843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600200" y="3048000"/>
          <a:ext cx="20859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11" imgW="457200" imgH="393480" progId="Equation.3">
                  <p:embed/>
                </p:oleObj>
              </mc:Choice>
              <mc:Fallback>
                <p:oleObj name="Equation" r:id="rId11" imgW="4572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20859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628775" y="5029200"/>
          <a:ext cx="1876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Equation" r:id="rId13" imgW="520560" imgH="393480" progId="Equation.3">
                  <p:embed/>
                </p:oleObj>
              </mc:Choice>
              <mc:Fallback>
                <p:oleObj name="Equation" r:id="rId13" imgW="5205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5029200"/>
                        <a:ext cx="18764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3544887" y="1143000"/>
          <a:ext cx="1676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Equation" r:id="rId15" imgW="507780" imgH="393529" progId="Equation.3">
                  <p:embed/>
                </p:oleObj>
              </mc:Choice>
              <mc:Fallback>
                <p:oleObj name="Equation" r:id="rId15" imgW="507780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7" y="1143000"/>
                        <a:ext cx="1676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5145087" y="1143000"/>
          <a:ext cx="879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Equation" r:id="rId17" imgW="266400" imgH="393480" progId="Equation.3">
                  <p:embed/>
                </p:oleObj>
              </mc:Choice>
              <mc:Fallback>
                <p:oleObj name="Equation" r:id="rId17" imgW="2664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7" y="1143000"/>
                        <a:ext cx="8794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6170612" y="1143000"/>
          <a:ext cx="5032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Equation" r:id="rId19" imgW="152280" imgH="393480" progId="Equation.3">
                  <p:embed/>
                </p:oleObj>
              </mc:Choice>
              <mc:Fallback>
                <p:oleObj name="Equation" r:id="rId19" imgW="1522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2" y="1143000"/>
                        <a:ext cx="5032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19"/>
          <p:cNvSpPr/>
          <p:nvPr/>
        </p:nvSpPr>
        <p:spPr>
          <a:xfrm>
            <a:off x="5426074" y="10668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10800000">
            <a:off x="5426074" y="19050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54674" y="7620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78474" y="2209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3525838" y="3048000"/>
          <a:ext cx="16335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Equation" r:id="rId21" imgW="495000" imgH="393480" progId="Equation.3">
                  <p:embed/>
                </p:oleObj>
              </mc:Choice>
              <mc:Fallback>
                <p:oleObj name="Equation" r:id="rId21" imgW="4950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3048000"/>
                        <a:ext cx="16335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5105400" y="3048000"/>
          <a:ext cx="879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name="Equation" r:id="rId23" imgW="266400" imgH="393480" progId="Equation.3">
                  <p:embed/>
                </p:oleObj>
              </mc:Choice>
              <mc:Fallback>
                <p:oleObj name="Equation" r:id="rId23" imgW="26640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048000"/>
                        <a:ext cx="8794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rc 26"/>
          <p:cNvSpPr/>
          <p:nvPr/>
        </p:nvSpPr>
        <p:spPr>
          <a:xfrm>
            <a:off x="5334001" y="3033252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0800000">
            <a:off x="5334001" y="3871452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562601" y="2728452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86401" y="4176252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6172200" y="3124200"/>
          <a:ext cx="5032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Equation" r:id="rId25" imgW="152280" imgH="393480" progId="Equation.3">
                  <p:embed/>
                </p:oleObj>
              </mc:Choice>
              <mc:Fallback>
                <p:oleObj name="Equation" r:id="rId25" imgW="15228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24200"/>
                        <a:ext cx="5032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3490912" y="5029200"/>
          <a:ext cx="18430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Equation" r:id="rId27" imgW="558720" imgH="393480" progId="Equation.3">
                  <p:embed/>
                </p:oleObj>
              </mc:Choice>
              <mc:Fallback>
                <p:oleObj name="Equation" r:id="rId27" imgW="55872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912" y="5029200"/>
                        <a:ext cx="18430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5235575" y="5029200"/>
          <a:ext cx="10890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Equation" r:id="rId29" imgW="330120" imgH="393480" progId="Equation.3">
                  <p:embed/>
                </p:oleObj>
              </mc:Choice>
              <mc:Fallback>
                <p:oleObj name="Equation" r:id="rId29" imgW="33012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5029200"/>
                        <a:ext cx="10890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Arc 33"/>
          <p:cNvSpPr/>
          <p:nvPr/>
        </p:nvSpPr>
        <p:spPr>
          <a:xfrm>
            <a:off x="5638800" y="50292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 rot="10800000">
            <a:off x="5638800" y="58674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867400" y="47244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7429500" y="5316538"/>
          <a:ext cx="4191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31" imgW="126720" imgH="164880" progId="Equation.3">
                  <p:embed/>
                </p:oleObj>
              </mc:Choice>
              <mc:Fallback>
                <p:oleObj name="Equation" r:id="rId31" imgW="126720" imgH="1648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5316538"/>
                        <a:ext cx="4191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5791200" y="61722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6434137" y="5014913"/>
          <a:ext cx="8810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33" imgW="266400" imgH="393480" progId="Equation.3">
                  <p:embed/>
                </p:oleObj>
              </mc:Choice>
              <mc:Fallback>
                <p:oleObj name="Equation" r:id="rId33" imgW="26640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7" y="5014913"/>
                        <a:ext cx="8810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3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utoUpdateAnimBg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24200" cy="8683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x: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85800" y="152400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609336" imgH="393529" progId="Equation.3">
                  <p:embed/>
                </p:oleObj>
              </mc:Choice>
              <mc:Fallback>
                <p:oleObj name="Equation" r:id="rId3" imgW="609336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1981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486400" y="1524000"/>
          <a:ext cx="1857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185737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371600" y="2819400"/>
          <a:ext cx="2133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583947" imgH="393529" progId="Equation.3">
                  <p:embed/>
                </p:oleObj>
              </mc:Choice>
              <mc:Fallback>
                <p:oleObj name="Equation" r:id="rId7" imgW="583947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2133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447800" y="4267200"/>
          <a:ext cx="171608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9" imgW="469800" imgH="393480" progId="Equation.3">
                  <p:embed/>
                </p:oleObj>
              </mc:Choice>
              <mc:Fallback>
                <p:oleObj name="Equation" r:id="rId9" imgW="4698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67200"/>
                        <a:ext cx="171608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6132512" y="2819400"/>
          <a:ext cx="2087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1" imgW="571320" imgH="393480" progId="Equation.3">
                  <p:embed/>
                </p:oleObj>
              </mc:Choice>
              <mc:Fallback>
                <p:oleObj name="Equation" r:id="rId11" imgW="5713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2" y="2819400"/>
                        <a:ext cx="20875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6308725" y="4267200"/>
          <a:ext cx="13906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3" imgW="380880" imgH="393480" progId="Equation.3">
                  <p:embed/>
                </p:oleObj>
              </mc:Choice>
              <mc:Fallback>
                <p:oleObj name="Equation" r:id="rId13" imgW="3808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4267200"/>
                        <a:ext cx="13906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2590800" y="3429000"/>
            <a:ext cx="41148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34290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18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219200" y="1066800"/>
          <a:ext cx="1524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3" imgW="380880" imgH="393480" progId="Equation.3">
                  <p:embed/>
                </p:oleObj>
              </mc:Choice>
              <mc:Fallback>
                <p:oleObj name="Equation" r:id="rId3" imgW="38088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1524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114800" y="1066800"/>
          <a:ext cx="1524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5" imgW="380880" imgH="393480" progId="Equation.3">
                  <p:embed/>
                </p:oleObj>
              </mc:Choice>
              <mc:Fallback>
                <p:oleObj name="Equation" r:id="rId5" imgW="380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66800"/>
                        <a:ext cx="1524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7315200" y="1066800"/>
          <a:ext cx="1524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7" imgW="380880" imgH="393480" progId="Equation.3">
                  <p:embed/>
                </p:oleObj>
              </mc:Choice>
              <mc:Fallback>
                <p:oleObj name="Equation" r:id="rId7" imgW="3808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066800"/>
                        <a:ext cx="1524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34290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709418"/>
              </p:ext>
            </p:extLst>
          </p:nvPr>
        </p:nvGraphicFramePr>
        <p:xfrm>
          <a:off x="1016000" y="1066800"/>
          <a:ext cx="1930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3" imgW="482400" imgH="393480" progId="Equation.3">
                  <p:embed/>
                </p:oleObj>
              </mc:Choice>
              <mc:Fallback>
                <p:oleObj name="Equation" r:id="rId3" imgW="482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1066800"/>
                        <a:ext cx="19304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3510"/>
              </p:ext>
            </p:extLst>
          </p:nvPr>
        </p:nvGraphicFramePr>
        <p:xfrm>
          <a:off x="5715000" y="1349375"/>
          <a:ext cx="3603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5" imgW="88560" imgH="164880" progId="Equation.3">
                  <p:embed/>
                </p:oleObj>
              </mc:Choice>
              <mc:Fallback>
                <p:oleObj name="Equation" r:id="rId5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349375"/>
                        <a:ext cx="36036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392995"/>
              </p:ext>
            </p:extLst>
          </p:nvPr>
        </p:nvGraphicFramePr>
        <p:xfrm>
          <a:off x="4637088" y="1066800"/>
          <a:ext cx="10779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7" imgW="266400" imgH="393480" progId="Equation.3">
                  <p:embed/>
                </p:oleObj>
              </mc:Choice>
              <mc:Fallback>
                <p:oleObj name="Equation" r:id="rId7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1066800"/>
                        <a:ext cx="10779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Down Ribbon 27"/>
          <p:cNvSpPr/>
          <p:nvPr/>
        </p:nvSpPr>
        <p:spPr>
          <a:xfrm>
            <a:off x="0" y="5334000"/>
            <a:ext cx="9144000" cy="1066800"/>
          </a:xfrm>
          <a:prstGeom prst="ribbon">
            <a:avLst>
              <a:gd name="adj1" fmla="val 16667"/>
              <a:gd name="adj2" fmla="val 75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en-US" sz="2800" dirty="0"/>
          </a:p>
        </p:txBody>
      </p:sp>
      <p:graphicFrame>
        <p:nvGraphicFramePr>
          <p:cNvPr id="2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995539"/>
              </p:ext>
            </p:extLst>
          </p:nvPr>
        </p:nvGraphicFramePr>
        <p:xfrm>
          <a:off x="3048000" y="1066800"/>
          <a:ext cx="16954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9" imgW="419040" imgH="393480" progId="Equation.3">
                  <p:embed/>
                </p:oleObj>
              </mc:Choice>
              <mc:Fallback>
                <p:oleObj name="Equation" r:id="rId9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066800"/>
                        <a:ext cx="16954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873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384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1066800"/>
            <a:ext cx="86868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diện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tích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m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chiều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m.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dài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đáy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6019800" y="914400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914400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838200" y="1600200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981200" y="2286000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2895600" y="2865438"/>
            <a:ext cx="24384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3530025"/>
            <a:ext cx="6553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đáy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bình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616200" y="4215825"/>
          <a:ext cx="812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6" imgW="203040" imgH="393480" progId="Equation.3">
                  <p:embed/>
                </p:oleObj>
              </mc:Choice>
              <mc:Fallback>
                <p:oleObj name="Equation" r:id="rId6" imgW="2030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4215825"/>
                        <a:ext cx="812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505200" y="4215825"/>
          <a:ext cx="1066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8" imgW="266400" imgH="393480" progId="Equation.3">
                  <p:embed/>
                </p:oleObj>
              </mc:Choice>
              <mc:Fallback>
                <p:oleObj name="Equation" r:id="rId8" imgW="2664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215825"/>
                        <a:ext cx="1066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4572000" y="4485700"/>
          <a:ext cx="3556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485700"/>
                        <a:ext cx="3556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876800" y="4382973"/>
            <a:ext cx="91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(m)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3810000" y="5282625"/>
            <a:ext cx="259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Đ/S: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92&quot;&gt;&lt;object type=&quot;3&quot; unique_id=&quot;10093&quot;&gt;&lt;property id=&quot;20148&quot; value=&quot;5&quot;/&gt;&lt;property id=&quot;20300&quot; value=&quot;Slide 1&quot;/&gt;&lt;property id=&quot;20307&quot; value=&quot;256&quot;/&gt;&lt;/object&gt;&lt;object type=&quot;3&quot; unique_id=&quot;10094&quot;&gt;&lt;property id=&quot;20148&quot; value=&quot;5&quot;/&gt;&lt;property id=&quot;20300&quot; value=&quot;Slide 2 - &amp;quot;Bài 1: Tính rồi rút gọn:&amp;quot;&quot;/&gt;&lt;property id=&quot;20307&quot; value=&quot;257&quot;/&gt;&lt;/object&gt;&lt;object type=&quot;3&quot; unique_id=&quot;10095&quot;&gt;&lt;property id=&quot;20148&quot; value=&quot;5&quot;/&gt;&lt;property id=&quot;20300&quot; value=&quot;Slide 3 - &amp;quot;Bài 1: Tính rồi rút gọn:&amp;quot;&quot;/&gt;&lt;property id=&quot;20307&quot; value=&quot;258&quot;/&gt;&lt;/object&gt;&lt;object type=&quot;3&quot; unique_id=&quot;10096&quot;&gt;&lt;property id=&quot;20148&quot; value=&quot;5&quot;/&gt;&lt;property id=&quot;20300&quot; value=&quot;Slide 4 - &amp;quot;Bài 2: Tìm x:&amp;quot;&quot;/&gt;&lt;property id=&quot;20307&quot; value=&quot;259&quot;/&gt;&lt;/object&gt;&lt;object type=&quot;3&quot; unique_id=&quot;10097&quot;&gt;&lt;property id=&quot;20148&quot; value=&quot;5&quot;/&gt;&lt;property id=&quot;20300&quot; value=&quot;Slide 5 - &amp;quot;Bài 3: Tính:&amp;quot;&quot;/&gt;&lt;property id=&quot;20307&quot; value=&quot;260&quot;/&gt;&lt;/object&gt;&lt;object type=&quot;3&quot; unique_id=&quot;10098&quot;&gt;&lt;property id=&quot;20148&quot; value=&quot;5&quot;/&gt;&lt;property id=&quot;20300&quot; value=&quot;Slide 7 - &amp;quot;Bài 4:&amp;quot;&quot;/&gt;&lt;property id=&quot;20307&quot; value=&quot;261&quot;/&gt;&lt;/object&gt;&lt;object type=&quot;3&quot; unique_id=&quot;10131&quot;&gt;&lt;property id=&quot;20148&quot; value=&quot;5&quot;/&gt;&lt;property id=&quot;20300&quot; value=&quot;Slide 6 - &amp;quot;Bài 3: Tính:&amp;quot;&quot;/&gt;&lt;property id=&quot;20307&quot; value=&quot;262&quot;/&gt;&lt;/object&gt;&lt;/object&gt;&lt;object type=&quot;8&quot; unique_id=&quot;101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139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Microsoft Equation 3.0</vt:lpstr>
      <vt:lpstr>PowerPoint Presentation</vt:lpstr>
      <vt:lpstr>Bài 1: Tính rồi rút gọn:</vt:lpstr>
      <vt:lpstr>Bài 1: Tính rồi rút gọn:</vt:lpstr>
      <vt:lpstr>Bài 2: Tìm x:</vt:lpstr>
      <vt:lpstr>Bài 3: Tính:</vt:lpstr>
      <vt:lpstr>Bài 3: Tính:</vt:lpstr>
      <vt:lpstr>Bài 4: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TAComputer</dc:creator>
  <cp:lastModifiedBy>MTC</cp:lastModifiedBy>
  <cp:revision>31</cp:revision>
  <dcterms:created xsi:type="dcterms:W3CDTF">2020-04-18T01:31:07Z</dcterms:created>
  <dcterms:modified xsi:type="dcterms:W3CDTF">2022-03-13T13:53:47Z</dcterms:modified>
</cp:coreProperties>
</file>