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69" r:id="rId8"/>
    <p:sldId id="27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BD7-F0F0-498B-9DB5-EC9A5E76727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6B3-4D71-4922-85B4-A13F460F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Cho HS tổ chức chơi trò chơi”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nhanh ai đúng”.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A891-14EC-485F-9ABB-D5E1733C6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DE87-DB4B-4226-9EB6-9512B2D7F7A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3F0-F08C-4797-8A69-4B2D5A63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624" y="2105745"/>
            <a:ext cx="7256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MÔN: KHOA HỌC</a:t>
            </a:r>
          </a:p>
        </p:txBody>
      </p:sp>
    </p:spTree>
    <p:extLst>
      <p:ext uri="{BB962C8B-B14F-4D97-AF65-F5344CB8AC3E}">
        <p14:creationId xmlns:p14="http://schemas.microsoft.com/office/powerpoint/2010/main" val="72553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46731" y="864279"/>
            <a:ext cx="11176000" cy="35401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ý?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trợ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kiếm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nuôi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marL="990600" lvl="1" indent="-533400">
              <a:lnSpc>
                <a:spcPct val="200000"/>
              </a:lnSpc>
              <a:buFont typeface="Wingdings" panose="05000000000000000000" pitchFamily="2" charset="2"/>
              <a:buAutoNum type="alphaLcParenR"/>
            </a:pPr>
            <a:r>
              <a:rPr lang="en-US" altLang="vi-VN" sz="2800" b="1" dirty="0">
                <a:latin typeface="Times New Roman" panose="02020603050405020304" pitchFamily="18" charset="0"/>
              </a:rPr>
              <a:t>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, 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thuật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46731" y="1095627"/>
            <a:ext cx="981165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6731" y="1486807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0522" y="175503"/>
            <a:ext cx="3970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CHIA SẺ Ý KIẾN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5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12" grpId="0"/>
      <p:bldP spid="12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4342" y="1524000"/>
            <a:ext cx="9303657" cy="3886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82057" y="1527175"/>
            <a:ext cx="8955314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niệm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góp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đổi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tỏ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2438400"/>
            <a:ext cx="9144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vi-VN" b="1" dirty="0">
              <a:solidFill>
                <a:srgbClr val="2A11C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5659" y="1061681"/>
            <a:ext cx="10102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nam cần phải làm gì để thể hiện mình là phái mạnh?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74161" y="4855755"/>
            <a:ext cx="10510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được hình thành như thế nào?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1930" y="138351"/>
            <a:ext cx="3376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VẬN DỤNG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51655" y="2120687"/>
            <a:ext cx="101114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biệt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lí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1145" y="3505682"/>
            <a:ext cx="10102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Kể tên những người phụ nữ tài giỏi, thành công trong công việc xã hội mà em biết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45326" y="4383370"/>
            <a:ext cx="551545" cy="624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012" y="143927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369" y="1289866"/>
            <a:ext cx="1083854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1440" y="2434427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338222"/>
            <a:ext cx="1090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1011" y="2292309"/>
            <a:ext cx="1021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8" grpId="1"/>
      <p:bldP spid="9" grpId="0"/>
      <p:bldP spid="9" grpId="2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2336" y="2414985"/>
            <a:ext cx="68673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</a:t>
            </a:r>
            <a:r>
              <a:rPr lang="en-US" sz="60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3: NAM HAY NỮ?</a:t>
            </a:r>
            <a:endParaRPr lang="en-US" sz="6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3971" y="56448"/>
            <a:ext cx="5143500" cy="811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MỤC TIÊU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63410" y="1074090"/>
            <a:ext cx="11028590" cy="1476067"/>
            <a:chOff x="1163410" y="1074090"/>
            <a:chExt cx="11028590" cy="1476067"/>
          </a:xfrm>
        </p:grpSpPr>
        <p:grpSp>
          <p:nvGrpSpPr>
            <p:cNvPr id="30723" name="Group 13"/>
            <p:cNvGrpSpPr>
              <a:grpSpLocks/>
            </p:cNvGrpSpPr>
            <p:nvPr/>
          </p:nvGrpSpPr>
          <p:grpSpPr bwMode="auto">
            <a:xfrm>
              <a:off x="1163410" y="1074090"/>
              <a:ext cx="10562897" cy="1374775"/>
              <a:chOff x="1292225" y="1295400"/>
              <a:chExt cx="2822575" cy="1498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92225" y="1295400"/>
                <a:ext cx="2822575" cy="38070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2225" y="1740134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1454829" y="1594740"/>
              <a:ext cx="630238" cy="6810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2233271" y="1657605"/>
              <a:ext cx="995872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217" y="2714999"/>
            <a:ext cx="10702926" cy="1423988"/>
            <a:chOff x="1126217" y="2714999"/>
            <a:chExt cx="10702926" cy="1423988"/>
          </a:xfrm>
        </p:grpSpPr>
        <p:grpSp>
          <p:nvGrpSpPr>
            <p:cNvPr id="30724" name="Group 13"/>
            <p:cNvGrpSpPr>
              <a:grpSpLocks/>
            </p:cNvGrpSpPr>
            <p:nvPr/>
          </p:nvGrpSpPr>
          <p:grpSpPr bwMode="auto">
            <a:xfrm>
              <a:off x="1126217" y="2714999"/>
              <a:ext cx="10702926" cy="1423988"/>
              <a:chOff x="1292225" y="1295400"/>
              <a:chExt cx="2849958" cy="149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319608" y="173311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 11"/>
            <p:cNvSpPr/>
            <p:nvPr/>
          </p:nvSpPr>
          <p:spPr>
            <a:xfrm>
              <a:off x="1440057" y="3295767"/>
              <a:ext cx="573087" cy="63128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233272" y="3130924"/>
              <a:ext cx="92330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6217" y="4610475"/>
            <a:ext cx="10600090" cy="1548038"/>
            <a:chOff x="1126217" y="4610475"/>
            <a:chExt cx="10600090" cy="1548038"/>
          </a:xfrm>
        </p:grpSpPr>
        <p:grpSp>
          <p:nvGrpSpPr>
            <p:cNvPr id="30727" name="Group 13"/>
            <p:cNvGrpSpPr>
              <a:grpSpLocks/>
            </p:cNvGrpSpPr>
            <p:nvPr/>
          </p:nvGrpSpPr>
          <p:grpSpPr bwMode="auto">
            <a:xfrm>
              <a:off x="1126217" y="4610475"/>
              <a:ext cx="10600090" cy="1548038"/>
              <a:chOff x="1292225" y="1295400"/>
              <a:chExt cx="2822575" cy="1498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1381319" y="5007352"/>
              <a:ext cx="631825" cy="62230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153200" y="5061297"/>
              <a:ext cx="9573107" cy="10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5989" y="2848691"/>
            <a:ext cx="6494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2514" y="963042"/>
            <a:ext cx="381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08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graphicFrame>
        <p:nvGraphicFramePr>
          <p:cNvPr id="1333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6836"/>
              </p:ext>
            </p:extLst>
          </p:nvPr>
        </p:nvGraphicFramePr>
        <p:xfrm>
          <a:off x="1756228" y="928913"/>
          <a:ext cx="8606970" cy="5634963"/>
        </p:xfrm>
        <a:graphic>
          <a:graphicData uri="http://schemas.openxmlformats.org/drawingml/2006/table">
            <a:tbl>
              <a:tblPr/>
              <a:tblGrid>
                <a:gridCol w="2437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nam và nữ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001000" y="1531257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trứng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Cho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bú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191000" y="1455057"/>
            <a:ext cx="381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Dịu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mẽ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Kiên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nhẫn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tin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</a:t>
            </a: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bóng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Giám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đốc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giỏi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kí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1531257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râu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FFFF0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trùng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061026" y="1059543"/>
            <a:ext cx="8505374" cy="43978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09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7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599" y="145143"/>
            <a:ext cx="4898572" cy="5515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"/>
            <a:ext cx="12192000" cy="6858000"/>
          </a:xfrm>
          <a:prstGeom prst="rect">
            <a:avLst/>
          </a:prstGeom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33022" y="1683658"/>
            <a:ext cx="8737600" cy="4952999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8156588"/>
                <a:gd name="adj2" fmla="val 7327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600" b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643</Words>
  <Application>Microsoft Office PowerPoint</Application>
  <PresentationFormat>Widescreen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18</cp:revision>
  <dcterms:created xsi:type="dcterms:W3CDTF">2021-08-20T13:29:36Z</dcterms:created>
  <dcterms:modified xsi:type="dcterms:W3CDTF">2022-09-13T10:11:06Z</dcterms:modified>
</cp:coreProperties>
</file>