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5" r:id="rId2"/>
  </p:sldMasterIdLst>
  <p:notesMasterIdLst>
    <p:notesMasterId r:id="rId40"/>
  </p:notesMasterIdLst>
  <p:sldIdLst>
    <p:sldId id="377" r:id="rId3"/>
    <p:sldId id="355" r:id="rId4"/>
    <p:sldId id="356" r:id="rId5"/>
    <p:sldId id="357" r:id="rId6"/>
    <p:sldId id="359" r:id="rId7"/>
    <p:sldId id="360" r:id="rId8"/>
    <p:sldId id="362" r:id="rId9"/>
    <p:sldId id="361" r:id="rId10"/>
    <p:sldId id="324" r:id="rId11"/>
    <p:sldId id="331" r:id="rId12"/>
    <p:sldId id="325" r:id="rId13"/>
    <p:sldId id="332" r:id="rId14"/>
    <p:sldId id="327" r:id="rId15"/>
    <p:sldId id="378" r:id="rId16"/>
    <p:sldId id="289" r:id="rId17"/>
    <p:sldId id="375" r:id="rId18"/>
    <p:sldId id="298" r:id="rId19"/>
    <p:sldId id="297" r:id="rId20"/>
    <p:sldId id="321" r:id="rId21"/>
    <p:sldId id="376" r:id="rId22"/>
    <p:sldId id="262" r:id="rId23"/>
    <p:sldId id="379" r:id="rId24"/>
    <p:sldId id="305" r:id="rId25"/>
    <p:sldId id="274" r:id="rId26"/>
    <p:sldId id="374" r:id="rId27"/>
    <p:sldId id="315" r:id="rId28"/>
    <p:sldId id="334" r:id="rId29"/>
    <p:sldId id="369" r:id="rId30"/>
    <p:sldId id="370" r:id="rId31"/>
    <p:sldId id="318" r:id="rId32"/>
    <p:sldId id="371" r:id="rId33"/>
    <p:sldId id="372" r:id="rId34"/>
    <p:sldId id="319" r:id="rId35"/>
    <p:sldId id="261" r:id="rId36"/>
    <p:sldId id="320" r:id="rId37"/>
    <p:sldId id="275" r:id="rId38"/>
    <p:sldId id="37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3" autoAdjust="0"/>
    <p:restoredTop sz="94660"/>
  </p:normalViewPr>
  <p:slideViewPr>
    <p:cSldViewPr snapToGrid="0">
      <p:cViewPr>
        <p:scale>
          <a:sx n="60" d="100"/>
          <a:sy n="60" d="100"/>
        </p:scale>
        <p:origin x="-588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4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62743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28970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30102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64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5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3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21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29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15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47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3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42158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88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5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1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82867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1918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74095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19773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3262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17517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2348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7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khanhlinh\Desktop\Ph&#432;&#417;ng%20Anh%20&#8211;%20M&#225;i%20Tr&#432;&#7901;ng%20-%20N&#417;i%20H&#7885;c%20Bao%20&#272;i&#7873;u%20Hay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3.m4a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slide" Target="slid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5.m4a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1</a:t>
            </a:fld>
            <a:endParaRPr lang="en-GB"/>
          </a:p>
        </p:txBody>
      </p:sp>
      <p:pic>
        <p:nvPicPr>
          <p:cNvPr id="5" name="Picture 2" descr="full-hd-photo-of-flower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76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9863" y="347663"/>
            <a:ext cx="5160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iểu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Thụy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017587" y="1752600"/>
            <a:ext cx="10589393" cy="1905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708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nhiÖt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liÖt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chµo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mõng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chemeClr val="tx1">
                    <a:alpha val="80000"/>
                  </a:schemeClr>
                </a:outerShdw>
              </a:effectLst>
              <a:latin typeface=".VnHelvetInsH"/>
            </a:endParaRPr>
          </a:p>
          <a:p>
            <a:pPr algn="ctr"/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c¸c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thÇy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c«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gi¸o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®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Õn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dù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giê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líp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1A8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chemeClr val="tx1">
                    <a:alpha val="80000"/>
                  </a:schemeClr>
                </a:outerShdw>
              </a:effectLst>
              <a:latin typeface=".VnHelvetInsH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22538" y="4414838"/>
            <a:ext cx="5513916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.VnExoticH" pitchFamily="34" charset="0"/>
                <a:cs typeface="Arial" charset="0"/>
              </a:rPr>
              <a:t>M«n: tiÕng viÖt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306509" y="5651796"/>
            <a:ext cx="6286500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err="1">
                <a:solidFill>
                  <a:srgbClr val="FF0000"/>
                </a:solidFill>
                <a:latin typeface=".VnTifani HeavyH" pitchFamily="34" charset="0"/>
                <a:cs typeface="Arial" charset="0"/>
              </a:rPr>
              <a:t>Gi¸o</a:t>
            </a:r>
            <a:r>
              <a:rPr lang="en-US" i="1" dirty="0">
                <a:solidFill>
                  <a:srgbClr val="FF0000"/>
                </a:solidFill>
                <a:latin typeface=".VnTifani HeavyH" pitchFamily="34" charset="0"/>
                <a:cs typeface="Arial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.VnTifani HeavyH" pitchFamily="34" charset="0"/>
                <a:cs typeface="Arial" charset="0"/>
              </a:rPr>
              <a:t>viªn</a:t>
            </a:r>
            <a:r>
              <a:rPr lang="en-US" i="1" dirty="0" smtClean="0">
                <a:solidFill>
                  <a:srgbClr val="FF0000"/>
                </a:solidFill>
                <a:latin typeface=".VnTifani HeavyH" pitchFamily="34" charset="0"/>
                <a:cs typeface="Arial" charset="0"/>
              </a:rPr>
              <a:t>: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PHƯƠNG ĐIỆP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Arial" charset="0"/>
            </a:endParaRPr>
          </a:p>
        </p:txBody>
      </p:sp>
      <p:pic>
        <p:nvPicPr>
          <p:cNvPr id="11" name="Phương Anh – Mái Trường - Nơi Học Bao Điều 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1" y="6313488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84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922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1788889" y="1396585"/>
            <a:ext cx="29856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04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xmlns="" id="{E7C1B9A0-656F-4936-B8F3-2AE44EE22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17361"/>
              </p:ext>
            </p:extLst>
          </p:nvPr>
        </p:nvGraphicFramePr>
        <p:xfrm>
          <a:off x="1843231" y="2995479"/>
          <a:ext cx="3098046" cy="22799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230">
                  <a:extLst>
                    <a:ext uri="{9D8B030D-6E8A-4147-A177-3AD203B41FA5}">
                      <a16:colId xmlns:a16="http://schemas.microsoft.com/office/drawing/2014/main" xmlns="" val="4207786596"/>
                    </a:ext>
                  </a:extLst>
                </a:gridCol>
                <a:gridCol w="1557816">
                  <a:extLst>
                    <a:ext uri="{9D8B030D-6E8A-4147-A177-3AD203B41FA5}">
                      <a16:colId xmlns:a16="http://schemas.microsoft.com/office/drawing/2014/main" xmlns="" val="418968237"/>
                    </a:ext>
                  </a:extLst>
                </a:gridCol>
              </a:tblGrid>
              <a:tr h="1141595">
                <a:tc>
                  <a:txBody>
                    <a:bodyPr/>
                    <a:lstStyle/>
                    <a:p>
                      <a:pPr algn="ctr"/>
                      <a:endParaRPr lang="vi-VN" sz="6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9493026"/>
                  </a:ext>
                </a:extLst>
              </a:tr>
              <a:tr h="1138313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55902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455CD2-FC29-416E-A065-CF110D89A95E}"/>
              </a:ext>
            </a:extLst>
          </p:cNvPr>
          <p:cNvSpPr txBox="1"/>
          <p:nvPr/>
        </p:nvSpPr>
        <p:spPr>
          <a:xfrm>
            <a:off x="2689138" y="4157923"/>
            <a:ext cx="17066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6600" dirty="0" err="1">
                <a:latin typeface=".VnAvant" panose="020B7200000000000000" pitchFamily="34" charset="0"/>
              </a:rPr>
              <a:t>å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ADB349-51F5-4252-86B5-1C751212DA69}"/>
              </a:ext>
            </a:extLst>
          </p:cNvPr>
          <p:cNvSpPr txBox="1"/>
          <p:nvPr/>
        </p:nvSpPr>
        <p:spPr>
          <a:xfrm>
            <a:off x="3770757" y="3019150"/>
            <a:ext cx="1003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.VnAvant" panose="020B7200000000000000" pitchFamily="34" charset="0"/>
              </a:rPr>
              <a:t>«</a:t>
            </a:r>
            <a:endParaRPr lang="vi-VN" sz="6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ADB349-51F5-4252-86B5-1C751212DA69}"/>
              </a:ext>
            </a:extLst>
          </p:cNvPr>
          <p:cNvSpPr txBox="1"/>
          <p:nvPr/>
        </p:nvSpPr>
        <p:spPr>
          <a:xfrm>
            <a:off x="2187246" y="3019150"/>
            <a:ext cx="1003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0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589745" y="0"/>
            <a:ext cx="2985651" cy="407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9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59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6570457" y="607858"/>
            <a:ext cx="298565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80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0" y="4314825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7200" b="1" dirty="0" smtClean="0">
                <a:latin typeface=".VnAvant" panose="020B7200000000000000" pitchFamily="34" charset="0"/>
              </a:rPr>
              <a:t>e 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7200" b="1" dirty="0" err="1" smtClean="0">
                <a:latin typeface=".VnAvant" panose="020B7200000000000000" pitchFamily="34" charset="0"/>
              </a:rPr>
              <a:t>e</a:t>
            </a: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latin typeface=".VnAvant" panose="020B7200000000000000" pitchFamily="34" charset="0"/>
              </a:rPr>
              <a:t>b¬i</a:t>
            </a: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latin typeface=".VnAvant" panose="020B7200000000000000" pitchFamily="34" charset="0"/>
              </a:rPr>
              <a:t>trªn</a:t>
            </a: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7200" b="1" dirty="0" err="1" smtClean="0">
                <a:latin typeface=".VnAvant" panose="020B7200000000000000" pitchFamily="34" charset="0"/>
              </a:rPr>
              <a:t>å</a:t>
            </a:r>
            <a:r>
              <a:rPr lang="en-US" sz="7200" b="1" dirty="0" smtClean="0">
                <a:latin typeface=".VnAvant" panose="020B7200000000000000" pitchFamily="34" charset="0"/>
              </a:rPr>
              <a:t>.</a:t>
            </a:r>
            <a:endParaRPr lang="en-US" sz="72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09" y="82161"/>
            <a:ext cx="2971554" cy="1153886"/>
          </a:xfrm>
          <a:prstGeom prst="rect">
            <a:avLst/>
          </a:prstGeom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xmlns="" id="{4D751EBA-FC1C-4D28-92E7-FB06BDA1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150" y="1053274"/>
            <a:ext cx="29856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04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xmlns="" id="{30328379-ECA2-448F-BB9C-BF70C3DD4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028839"/>
              </p:ext>
            </p:extLst>
          </p:nvPr>
        </p:nvGraphicFramePr>
        <p:xfrm>
          <a:off x="6963448" y="2573443"/>
          <a:ext cx="3094952" cy="2438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7476">
                  <a:extLst>
                    <a:ext uri="{9D8B030D-6E8A-4147-A177-3AD203B41FA5}">
                      <a16:colId xmlns:a16="http://schemas.microsoft.com/office/drawing/2014/main" xmlns="" val="4207786596"/>
                    </a:ext>
                  </a:extLst>
                </a:gridCol>
                <a:gridCol w="1547476">
                  <a:extLst>
                    <a:ext uri="{9D8B030D-6E8A-4147-A177-3AD203B41FA5}">
                      <a16:colId xmlns:a16="http://schemas.microsoft.com/office/drawing/2014/main" xmlns="" val="418968237"/>
                    </a:ext>
                  </a:extLst>
                </a:gridCol>
              </a:tblGrid>
              <a:tr h="1219086"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9493026"/>
                  </a:ext>
                </a:extLst>
              </a:tr>
              <a:tr h="1219086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55902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CB2A21-16E7-44B7-9BDC-4BF987B7F46D}"/>
              </a:ext>
            </a:extLst>
          </p:cNvPr>
          <p:cNvSpPr txBox="1"/>
          <p:nvPr/>
        </p:nvSpPr>
        <p:spPr>
          <a:xfrm>
            <a:off x="7912384" y="3733885"/>
            <a:ext cx="17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6600" dirty="0">
                <a:latin typeface=".VnAvant" panose="020B7200000000000000" pitchFamily="34" charset="0"/>
              </a:rPr>
              <a:t>e</a:t>
            </a:r>
            <a:endParaRPr lang="vi-VN" sz="6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1F954B-FA87-41CD-B308-45D3ACA4A383}"/>
              </a:ext>
            </a:extLst>
          </p:cNvPr>
          <p:cNvSpPr txBox="1"/>
          <p:nvPr/>
        </p:nvSpPr>
        <p:spPr>
          <a:xfrm>
            <a:off x="8859207" y="2746044"/>
            <a:ext cx="62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.VnAvant" panose="020B7200000000000000" pitchFamily="34" charset="0"/>
              </a:rPr>
              <a:t>e</a:t>
            </a:r>
            <a:endParaRPr lang="vi-VN" sz="6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1718B6-BEAC-4EC5-B17F-B6333D4272F2}"/>
              </a:ext>
            </a:extLst>
          </p:cNvPr>
          <p:cNvSpPr txBox="1"/>
          <p:nvPr/>
        </p:nvSpPr>
        <p:spPr>
          <a:xfrm>
            <a:off x="7477378" y="2746044"/>
            <a:ext cx="629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38"/>
            <a:ext cx="2971554" cy="1153886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xmlns="" id="{4D751EBA-FC1C-4D28-92E7-FB06BDA1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489" y="1133140"/>
            <a:ext cx="29856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04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xmlns="" id="{30328379-ECA2-448F-BB9C-BF70C3DD4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442918"/>
              </p:ext>
            </p:extLst>
          </p:nvPr>
        </p:nvGraphicFramePr>
        <p:xfrm>
          <a:off x="6963448" y="2802048"/>
          <a:ext cx="3112536" cy="22684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6268">
                  <a:extLst>
                    <a:ext uri="{9D8B030D-6E8A-4147-A177-3AD203B41FA5}">
                      <a16:colId xmlns:a16="http://schemas.microsoft.com/office/drawing/2014/main" xmlns="" val="4207786596"/>
                    </a:ext>
                  </a:extLst>
                </a:gridCol>
                <a:gridCol w="1556268">
                  <a:extLst>
                    <a:ext uri="{9D8B030D-6E8A-4147-A177-3AD203B41FA5}">
                      <a16:colId xmlns:a16="http://schemas.microsoft.com/office/drawing/2014/main" xmlns="" val="418968237"/>
                    </a:ext>
                  </a:extLst>
                </a:gridCol>
              </a:tblGrid>
              <a:tr h="1134219"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9493026"/>
                  </a:ext>
                </a:extLst>
              </a:tr>
              <a:tr h="1134219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5590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CB2A21-16E7-44B7-9BDC-4BF987B7F46D}"/>
              </a:ext>
            </a:extLst>
          </p:cNvPr>
          <p:cNvSpPr txBox="1"/>
          <p:nvPr/>
        </p:nvSpPr>
        <p:spPr>
          <a:xfrm>
            <a:off x="8007179" y="3962490"/>
            <a:ext cx="17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6600" dirty="0">
                <a:latin typeface=".VnAvant" panose="020B7200000000000000" pitchFamily="34" charset="0"/>
              </a:rPr>
              <a:t>e</a:t>
            </a:r>
            <a:endParaRPr lang="vi-VN" sz="6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1F954B-FA87-41CD-B308-45D3ACA4A383}"/>
              </a:ext>
            </a:extLst>
          </p:cNvPr>
          <p:cNvSpPr txBox="1"/>
          <p:nvPr/>
        </p:nvSpPr>
        <p:spPr>
          <a:xfrm>
            <a:off x="8859207" y="2974649"/>
            <a:ext cx="62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.VnAvant" panose="020B7200000000000000" pitchFamily="34" charset="0"/>
              </a:rPr>
              <a:t>e</a:t>
            </a:r>
            <a:endParaRPr lang="vi-VN" sz="6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81718B6-BEAC-4EC5-B17F-B6333D4272F2}"/>
              </a:ext>
            </a:extLst>
          </p:cNvPr>
          <p:cNvSpPr txBox="1"/>
          <p:nvPr/>
        </p:nvSpPr>
        <p:spPr>
          <a:xfrm>
            <a:off x="7557005" y="2854494"/>
            <a:ext cx="629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486597" y="1165621"/>
            <a:ext cx="29856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04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xmlns="" id="{E7C1B9A0-656F-4936-B8F3-2AE44EE22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294036"/>
              </p:ext>
            </p:extLst>
          </p:nvPr>
        </p:nvGraphicFramePr>
        <p:xfrm>
          <a:off x="2599371" y="2802051"/>
          <a:ext cx="3216234" cy="2268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8117">
                  <a:extLst>
                    <a:ext uri="{9D8B030D-6E8A-4147-A177-3AD203B41FA5}">
                      <a16:colId xmlns:a16="http://schemas.microsoft.com/office/drawing/2014/main" xmlns="" val="4207786596"/>
                    </a:ext>
                  </a:extLst>
                </a:gridCol>
                <a:gridCol w="1608117">
                  <a:extLst>
                    <a:ext uri="{9D8B030D-6E8A-4147-A177-3AD203B41FA5}">
                      <a16:colId xmlns:a16="http://schemas.microsoft.com/office/drawing/2014/main" xmlns="" val="418968237"/>
                    </a:ext>
                  </a:extLst>
                </a:gridCol>
              </a:tblGrid>
              <a:tr h="1135850">
                <a:tc>
                  <a:txBody>
                    <a:bodyPr/>
                    <a:lstStyle/>
                    <a:p>
                      <a:pPr algn="ctr"/>
                      <a:r>
                        <a:rPr lang="en-US" sz="6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endParaRPr lang="vi-VN" sz="6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9493026"/>
                  </a:ext>
                </a:extLst>
              </a:tr>
              <a:tr h="1132585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55902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455CD2-FC29-416E-A065-CF110D89A95E}"/>
              </a:ext>
            </a:extLst>
          </p:cNvPr>
          <p:cNvSpPr txBox="1"/>
          <p:nvPr/>
        </p:nvSpPr>
        <p:spPr>
          <a:xfrm>
            <a:off x="3638425" y="3962490"/>
            <a:ext cx="17066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6600" dirty="0" err="1">
                <a:latin typeface=".VnAvant" panose="020B7200000000000000" pitchFamily="34" charset="0"/>
              </a:rPr>
              <a:t>å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ADB349-51F5-4252-86B5-1C751212DA69}"/>
              </a:ext>
            </a:extLst>
          </p:cNvPr>
          <p:cNvSpPr txBox="1"/>
          <p:nvPr/>
        </p:nvSpPr>
        <p:spPr>
          <a:xfrm>
            <a:off x="4491727" y="2808896"/>
            <a:ext cx="1003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.VnAvant" panose="020B7200000000000000" pitchFamily="34" charset="0"/>
              </a:rPr>
              <a:t>«</a:t>
            </a:r>
            <a:endParaRPr lang="vi-VN" sz="6600" dirty="0"/>
          </a:p>
        </p:txBody>
      </p:sp>
    </p:spTree>
    <p:extLst>
      <p:ext uri="{BB962C8B-B14F-4D97-AF65-F5344CB8AC3E}">
        <p14:creationId xmlns:p14="http://schemas.microsoft.com/office/powerpoint/2010/main" val="3568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xmlns="" id="{4D751EBA-FC1C-4D28-92E7-FB06BDA1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489" y="1133140"/>
            <a:ext cx="298565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00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486597" y="1165621"/>
            <a:ext cx="298565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00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36638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09" y="82161"/>
            <a:ext cx="2971554" cy="11538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31BD95E-8C9E-47A3-9863-C0FD2975FF96}"/>
              </a:ext>
            </a:extLst>
          </p:cNvPr>
          <p:cNvSpPr/>
          <p:nvPr/>
        </p:nvSpPr>
        <p:spPr>
          <a:xfrm>
            <a:off x="4610223" y="1752608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latin typeface=".VnAvant" panose="020B7200000000000000" pitchFamily="34" charset="0"/>
              </a:rPr>
              <a:t>ho</a:t>
            </a:r>
            <a:endParaRPr lang="vi-VN" sz="11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5A7C74B-E956-488C-AD97-8C9FEA768BDB}"/>
              </a:ext>
            </a:extLst>
          </p:cNvPr>
          <p:cNvSpPr/>
          <p:nvPr/>
        </p:nvSpPr>
        <p:spPr>
          <a:xfrm>
            <a:off x="7696447" y="1745682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latin typeface=".VnAvant" panose="020B7200000000000000" pitchFamily="34" charset="0"/>
              </a:rPr>
              <a:t>hæ</a:t>
            </a:r>
            <a:endParaRPr lang="vi-VN" sz="11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0BE0C6A-24C7-48F4-85EE-8AB4A6590A68}"/>
              </a:ext>
            </a:extLst>
          </p:cNvPr>
          <p:cNvSpPr/>
          <p:nvPr/>
        </p:nvSpPr>
        <p:spPr>
          <a:xfrm>
            <a:off x="4610224" y="3715642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latin typeface=".VnAvant" panose="020B7200000000000000" pitchFamily="34" charset="0"/>
              </a:rPr>
              <a:t>lä</a:t>
            </a:r>
            <a:endParaRPr lang="vi-VN" sz="115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AB2C6FF-EFCA-4F7C-956A-494543D1C2B8}"/>
              </a:ext>
            </a:extLst>
          </p:cNvPr>
          <p:cNvSpPr/>
          <p:nvPr/>
        </p:nvSpPr>
        <p:spPr>
          <a:xfrm>
            <a:off x="7696448" y="3708716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latin typeface=".VnAvant" panose="020B7200000000000000" pitchFamily="34" charset="0"/>
              </a:rPr>
              <a:t>lì</a:t>
            </a:r>
            <a:endParaRPr lang="vi-VN" sz="115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52BB431-A57F-4984-8102-D3B980919BBB}"/>
              </a:ext>
            </a:extLst>
          </p:cNvPr>
          <p:cNvSpPr/>
          <p:nvPr/>
        </p:nvSpPr>
        <p:spPr>
          <a:xfrm>
            <a:off x="1524001" y="3708715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latin typeface=".VnAvant" panose="020B7200000000000000" pitchFamily="34" charset="0"/>
              </a:rPr>
              <a:t>li</a:t>
            </a:r>
            <a:endParaRPr lang="vi-VN" sz="11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38B749B-6AD3-499C-9BE9-9A85055BDA8B}"/>
              </a:ext>
            </a:extLst>
          </p:cNvPr>
          <p:cNvSpPr/>
          <p:nvPr/>
        </p:nvSpPr>
        <p:spPr>
          <a:xfrm>
            <a:off x="1479331" y="1744794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latin typeface=".VnAvant" panose="020B7200000000000000" pitchFamily="34" charset="0"/>
              </a:rPr>
              <a:t>hÐ</a:t>
            </a:r>
            <a:endParaRPr lang="vi-VN" sz="1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31BD95E-8C9E-47A3-9863-C0FD2975FF96}"/>
              </a:ext>
            </a:extLst>
          </p:cNvPr>
          <p:cNvSpPr/>
          <p:nvPr/>
        </p:nvSpPr>
        <p:spPr>
          <a:xfrm>
            <a:off x="4610223" y="1766256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11500" dirty="0">
                <a:latin typeface=".VnAvant" panose="020B7200000000000000" pitchFamily="34" charset="0"/>
              </a:rPr>
              <a:t>o</a:t>
            </a:r>
            <a:endParaRPr lang="vi-VN" sz="115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5A7C74B-E956-488C-AD97-8C9FEA768BDB}"/>
              </a:ext>
            </a:extLst>
          </p:cNvPr>
          <p:cNvSpPr/>
          <p:nvPr/>
        </p:nvSpPr>
        <p:spPr>
          <a:xfrm>
            <a:off x="7710095" y="1744251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11500" dirty="0" err="1">
                <a:latin typeface=".VnAvant" panose="020B7200000000000000" pitchFamily="34" charset="0"/>
              </a:rPr>
              <a:t>æ</a:t>
            </a:r>
            <a:endParaRPr lang="vi-VN" sz="115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38B749B-6AD3-499C-9BE9-9A85055BDA8B}"/>
              </a:ext>
            </a:extLst>
          </p:cNvPr>
          <p:cNvSpPr/>
          <p:nvPr/>
        </p:nvSpPr>
        <p:spPr>
          <a:xfrm>
            <a:off x="1490584" y="1744671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11500" dirty="0" err="1">
                <a:latin typeface=".VnAvant" panose="020B7200000000000000" pitchFamily="34" charset="0"/>
              </a:rPr>
              <a:t>Ð</a:t>
            </a:r>
            <a:endParaRPr lang="vi-VN" sz="115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0BE0C6A-24C7-48F4-85EE-8AB4A6590A68}"/>
              </a:ext>
            </a:extLst>
          </p:cNvPr>
          <p:cNvSpPr/>
          <p:nvPr/>
        </p:nvSpPr>
        <p:spPr>
          <a:xfrm>
            <a:off x="4596577" y="3729290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11500" dirty="0" err="1">
                <a:solidFill>
                  <a:schemeClr val="tx1"/>
                </a:solidFill>
                <a:latin typeface=".VnAvant" panose="020B7200000000000000" pitchFamily="34" charset="0"/>
              </a:rPr>
              <a:t>ä</a:t>
            </a:r>
            <a:endParaRPr lang="vi-VN" sz="115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AB2C6FF-EFCA-4F7C-956A-494543D1C2B8}"/>
              </a:ext>
            </a:extLst>
          </p:cNvPr>
          <p:cNvSpPr/>
          <p:nvPr/>
        </p:nvSpPr>
        <p:spPr>
          <a:xfrm>
            <a:off x="7710095" y="3707285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115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ỡ</a:t>
            </a:r>
            <a:endParaRPr lang="vi-VN" sz="115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52BB431-A57F-4984-8102-D3B980919BBB}"/>
              </a:ext>
            </a:extLst>
          </p:cNvPr>
          <p:cNvSpPr/>
          <p:nvPr/>
        </p:nvSpPr>
        <p:spPr>
          <a:xfrm>
            <a:off x="1530825" y="3722569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11500" dirty="0">
                <a:solidFill>
                  <a:schemeClr val="tx1"/>
                </a:solidFill>
                <a:latin typeface=".VnAvant" panose="020B7200000000000000" pitchFamily="34" charset="0"/>
              </a:rPr>
              <a:t>i</a:t>
            </a:r>
            <a:endParaRPr lang="vi-VN" sz="11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EBC048B-5EA3-42BF-9EF6-E8D7D05114FE}"/>
              </a:ext>
            </a:extLst>
          </p:cNvPr>
          <p:cNvSpPr/>
          <p:nvPr/>
        </p:nvSpPr>
        <p:spPr>
          <a:xfrm>
            <a:off x="3721584" y="3872396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ho</a:t>
            </a:r>
            <a:endParaRPr lang="vi-VN" sz="4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20ECCF-21F1-4320-A85F-666B8A48CE59}"/>
              </a:ext>
            </a:extLst>
          </p:cNvPr>
          <p:cNvSpPr/>
          <p:nvPr/>
        </p:nvSpPr>
        <p:spPr>
          <a:xfrm>
            <a:off x="5075614" y="3882497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hæ</a:t>
            </a:r>
            <a:endParaRPr lang="vi-VN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6EB478E-054E-416C-9642-75359111F7E9}"/>
              </a:ext>
            </a:extLst>
          </p:cNvPr>
          <p:cNvSpPr/>
          <p:nvPr/>
        </p:nvSpPr>
        <p:spPr>
          <a:xfrm>
            <a:off x="2276168" y="3920332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hÐ</a:t>
            </a:r>
            <a:endParaRPr lang="vi-VN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92730E-BA88-4D49-BA86-4E0801E750D9}"/>
              </a:ext>
            </a:extLst>
          </p:cNvPr>
          <p:cNvSpPr/>
          <p:nvPr/>
        </p:nvSpPr>
        <p:spPr>
          <a:xfrm>
            <a:off x="6361589" y="820717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A697348-2823-4002-8D94-76967066C298}"/>
              </a:ext>
            </a:extLst>
          </p:cNvPr>
          <p:cNvSpPr/>
          <p:nvPr/>
        </p:nvSpPr>
        <p:spPr>
          <a:xfrm>
            <a:off x="7783622" y="3872395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lä</a:t>
            </a:r>
            <a:endParaRPr lang="vi-VN" sz="4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AAB5E24-FE35-4AED-A764-02BBEF78D0C7}"/>
              </a:ext>
            </a:extLst>
          </p:cNvPr>
          <p:cNvSpPr/>
          <p:nvPr/>
        </p:nvSpPr>
        <p:spPr>
          <a:xfrm>
            <a:off x="9098473" y="3851035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lì</a:t>
            </a:r>
            <a:endParaRPr lang="vi-VN" sz="4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162696-22D9-4FED-89FD-898B9168F3EA}"/>
              </a:ext>
            </a:extLst>
          </p:cNvPr>
          <p:cNvSpPr/>
          <p:nvPr/>
        </p:nvSpPr>
        <p:spPr>
          <a:xfrm>
            <a:off x="6517268" y="3927149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li</a:t>
            </a:r>
            <a:endParaRPr lang="vi-VN" sz="4800" dirty="0"/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xmlns="" id="{8BF1EFD3-CBF8-479F-81E7-2C71A23F2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027679"/>
              </p:ext>
            </p:extLst>
          </p:nvPr>
        </p:nvGraphicFramePr>
        <p:xfrm>
          <a:off x="2918581" y="2219780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:a16="http://schemas.microsoft.com/office/drawing/2014/main" xmlns="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:a16="http://schemas.microsoft.com/office/drawing/2014/main" xmlns="" val="418968237"/>
                    </a:ext>
                  </a:extLst>
                </a:gridCol>
              </a:tblGrid>
              <a:tr h="4820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«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9493026"/>
                  </a:ext>
                </a:extLst>
              </a:tr>
              <a:tr h="4820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å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559025"/>
                  </a:ext>
                </a:extLst>
              </a:tr>
            </a:tbl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xmlns="" id="{491F1156-53DA-4438-801B-22EFB96E4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009974"/>
              </p:ext>
            </p:extLst>
          </p:nvPr>
        </p:nvGraphicFramePr>
        <p:xfrm>
          <a:off x="6626485" y="2171844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:a16="http://schemas.microsoft.com/office/drawing/2014/main" xmlns="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:a16="http://schemas.microsoft.com/office/drawing/2014/main" xmlns="" val="418968237"/>
                    </a:ext>
                  </a:extLst>
                </a:gridCol>
              </a:tblGrid>
              <a:tr h="4820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9493026"/>
                  </a:ext>
                </a:extLst>
              </a:tr>
              <a:tr h="4820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le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55902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58C239-243C-4248-A9BE-845229F41592}"/>
              </a:ext>
            </a:extLst>
          </p:cNvPr>
          <p:cNvSpPr/>
          <p:nvPr/>
        </p:nvSpPr>
        <p:spPr>
          <a:xfrm>
            <a:off x="2765049" y="912386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vi-VN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396E765-D555-4E56-A301-EC56C1000BCB}"/>
              </a:ext>
            </a:extLst>
          </p:cNvPr>
          <p:cNvSpPr/>
          <p:nvPr/>
        </p:nvSpPr>
        <p:spPr>
          <a:xfrm>
            <a:off x="195386" y="2580408"/>
            <a:ext cx="2571750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l¸ ®á</a:t>
            </a:r>
            <a:endParaRPr lang="vi-VN" sz="7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DAB7F65-BC79-4919-A25C-27B25CAAA73C}"/>
              </a:ext>
            </a:extLst>
          </p:cNvPr>
          <p:cNvSpPr/>
          <p:nvPr/>
        </p:nvSpPr>
        <p:spPr>
          <a:xfrm>
            <a:off x="3195513" y="2598419"/>
            <a:ext cx="2971552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latin typeface=".VnAvant" panose="020B7200000000000000" pitchFamily="34" charset="0"/>
              </a:rPr>
              <a:t>bê</a:t>
            </a:r>
            <a:r>
              <a:rPr lang="en-US" sz="7200" dirty="0">
                <a:latin typeface=".VnAvant" panose="020B7200000000000000" pitchFamily="34" charset="0"/>
              </a:rPr>
              <a:t> </a:t>
            </a:r>
            <a:r>
              <a:rPr lang="en-US" sz="7200" dirty="0" err="1">
                <a:latin typeface=".VnAvant" panose="020B7200000000000000" pitchFamily="34" charset="0"/>
              </a:rPr>
              <a:t>hå</a:t>
            </a:r>
            <a:endParaRPr lang="vi-VN" sz="7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3BA18F4-6FAC-4536-AFC2-477C0F5AAA3C}"/>
              </a:ext>
            </a:extLst>
          </p:cNvPr>
          <p:cNvSpPr/>
          <p:nvPr/>
        </p:nvSpPr>
        <p:spPr>
          <a:xfrm>
            <a:off x="6595442" y="2582225"/>
            <a:ext cx="2971552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c¸ </a:t>
            </a:r>
            <a:r>
              <a:rPr lang="en-US" sz="7200" dirty="0" err="1">
                <a:latin typeface=".VnAvant" panose="020B7200000000000000" pitchFamily="34" charset="0"/>
              </a:rPr>
              <a:t>hè</a:t>
            </a:r>
            <a:endParaRPr lang="vi-VN" sz="7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02E743E-ACD5-454C-83BD-64E908057757}"/>
              </a:ext>
            </a:extLst>
          </p:cNvPr>
          <p:cNvSpPr/>
          <p:nvPr/>
        </p:nvSpPr>
        <p:spPr>
          <a:xfrm>
            <a:off x="9973992" y="2598420"/>
            <a:ext cx="2218008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le </a:t>
            </a:r>
            <a:r>
              <a:rPr lang="en-US" sz="7200" dirty="0" err="1">
                <a:latin typeface=".VnAvant" panose="020B7200000000000000" pitchFamily="34" charset="0"/>
              </a:rPr>
              <a:t>le</a:t>
            </a:r>
            <a:endParaRPr lang="vi-VN" sz="7200" dirty="0"/>
          </a:p>
        </p:txBody>
      </p:sp>
    </p:spTree>
    <p:extLst>
      <p:ext uri="{BB962C8B-B14F-4D97-AF65-F5344CB8AC3E}">
        <p14:creationId xmlns:p14="http://schemas.microsoft.com/office/powerpoint/2010/main" val="16642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108" t="14948" r="13188" b="8802"/>
          <a:stretch/>
        </p:blipFill>
        <p:spPr>
          <a:xfrm>
            <a:off x="7702349" y="31150"/>
            <a:ext cx="2934272" cy="1795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873" y="3653975"/>
            <a:ext cx="2977447" cy="1743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him le le đẻ ra hột gì - Hài hước - Việt Giải Trí">
            <a:extLst>
              <a:ext uri="{FF2B5EF4-FFF2-40B4-BE49-F238E27FC236}">
                <a16:creationId xmlns:a16="http://schemas.microsoft.com/office/drawing/2014/main" xmlns="" id="{8CAC7BFD-96A7-4E5C-90B7-B9F61C54A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" t="16222" r="15869" b="12288"/>
          <a:stretch/>
        </p:blipFill>
        <p:spPr bwMode="auto">
          <a:xfrm>
            <a:off x="7729022" y="5477555"/>
            <a:ext cx="2936298" cy="1506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0B138C6-9B41-4AD5-8C6C-C2814C6C01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13" t="63728" r="24196" b="27123"/>
          <a:stretch/>
        </p:blipFill>
        <p:spPr>
          <a:xfrm>
            <a:off x="7721686" y="1935234"/>
            <a:ext cx="2946314" cy="1638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EBC048B-5EA3-42BF-9EF6-E8D7D05114FE}"/>
              </a:ext>
            </a:extLst>
          </p:cNvPr>
          <p:cNvSpPr/>
          <p:nvPr/>
        </p:nvSpPr>
        <p:spPr>
          <a:xfrm>
            <a:off x="1599956" y="285762"/>
            <a:ext cx="2971552" cy="12053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l¸ ®á</a:t>
            </a:r>
            <a:endParaRPr lang="vi-VN" sz="7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D20ECCF-21F1-4320-A85F-666B8A48CE59}"/>
              </a:ext>
            </a:extLst>
          </p:cNvPr>
          <p:cNvSpPr/>
          <p:nvPr/>
        </p:nvSpPr>
        <p:spPr>
          <a:xfrm>
            <a:off x="1589198" y="2083006"/>
            <a:ext cx="2971552" cy="12053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latin typeface=".VnAvant" panose="020B7200000000000000" pitchFamily="34" charset="0"/>
              </a:rPr>
              <a:t>bê</a:t>
            </a:r>
            <a:r>
              <a:rPr lang="en-US" sz="7200" dirty="0">
                <a:latin typeface=".VnAvant" panose="020B7200000000000000" pitchFamily="34" charset="0"/>
              </a:rPr>
              <a:t> </a:t>
            </a:r>
            <a:r>
              <a:rPr lang="en-US" sz="7200" dirty="0" err="1">
                <a:latin typeface=".VnAvant" panose="020B7200000000000000" pitchFamily="34" charset="0"/>
              </a:rPr>
              <a:t>hå</a:t>
            </a:r>
            <a:endParaRPr lang="vi-VN" sz="7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EB478E-054E-416C-9642-75359111F7E9}"/>
              </a:ext>
            </a:extLst>
          </p:cNvPr>
          <p:cNvSpPr/>
          <p:nvPr/>
        </p:nvSpPr>
        <p:spPr>
          <a:xfrm>
            <a:off x="1553944" y="3991567"/>
            <a:ext cx="2971552" cy="12053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c¸ </a:t>
            </a:r>
            <a:r>
              <a:rPr lang="en-US" sz="7200" dirty="0" err="1">
                <a:latin typeface=".VnAvant" panose="020B7200000000000000" pitchFamily="34" charset="0"/>
              </a:rPr>
              <a:t>hè</a:t>
            </a:r>
            <a:endParaRPr lang="vi-VN" sz="7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647EE0-9C9A-4C00-981A-7178A600E97B}"/>
              </a:ext>
            </a:extLst>
          </p:cNvPr>
          <p:cNvSpPr txBox="1"/>
          <p:nvPr/>
        </p:nvSpPr>
        <p:spPr>
          <a:xfrm>
            <a:off x="7661200" y="15651"/>
            <a:ext cx="61009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1</a:t>
            </a:r>
            <a:endParaRPr lang="vi-VN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5016865-265F-41BD-B976-768A1C5AD037}"/>
              </a:ext>
            </a:extLst>
          </p:cNvPr>
          <p:cNvSpPr txBox="1"/>
          <p:nvPr/>
        </p:nvSpPr>
        <p:spPr>
          <a:xfrm>
            <a:off x="7677260" y="1836861"/>
            <a:ext cx="610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  <a:endParaRPr lang="vi-VN" sz="4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F622AAC-4A0C-4A0C-A9E8-A206158005CD}"/>
              </a:ext>
            </a:extLst>
          </p:cNvPr>
          <p:cNvSpPr txBox="1"/>
          <p:nvPr/>
        </p:nvSpPr>
        <p:spPr>
          <a:xfrm>
            <a:off x="7661200" y="3605856"/>
            <a:ext cx="610094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3</a:t>
            </a:r>
            <a:endParaRPr lang="vi-VN" sz="4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EB7781C-3158-45ED-8483-835E856E3275}"/>
              </a:ext>
            </a:extLst>
          </p:cNvPr>
          <p:cNvSpPr/>
          <p:nvPr/>
        </p:nvSpPr>
        <p:spPr>
          <a:xfrm>
            <a:off x="1553944" y="5621758"/>
            <a:ext cx="2971552" cy="12053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le </a:t>
            </a:r>
            <a:r>
              <a:rPr lang="en-US" sz="7200" dirty="0" err="1">
                <a:latin typeface=".VnAvant" panose="020B7200000000000000" pitchFamily="34" charset="0"/>
              </a:rPr>
              <a:t>le</a:t>
            </a:r>
            <a:endParaRPr lang="vi-VN" sz="7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5670487-7E36-4DD2-88CA-269B7DFA04A2}"/>
              </a:ext>
            </a:extLst>
          </p:cNvPr>
          <p:cNvSpPr txBox="1"/>
          <p:nvPr/>
        </p:nvSpPr>
        <p:spPr>
          <a:xfrm>
            <a:off x="7702894" y="5477554"/>
            <a:ext cx="610094" cy="76944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4</a:t>
            </a:r>
            <a:endParaRPr lang="vi-VN" sz="44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B65CCCC4-ADA7-47A1-BCB2-F61F8706D27C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571508" y="888434"/>
            <a:ext cx="31202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DB7DE463-8926-44A6-85FE-401436B27B3D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576810" y="2528292"/>
            <a:ext cx="3084390" cy="14622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836897F8-B95B-4B36-95E6-FBEC6E2D299A}"/>
              </a:ext>
            </a:extLst>
          </p:cNvPr>
          <p:cNvCxnSpPr>
            <a:cxnSpLocks/>
          </p:cNvCxnSpPr>
          <p:nvPr/>
        </p:nvCxnSpPr>
        <p:spPr>
          <a:xfrm flipV="1">
            <a:off x="4552169" y="3111054"/>
            <a:ext cx="3150180" cy="1483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67796B72-1497-48C6-813D-81E1DEF663AA}"/>
              </a:ext>
            </a:extLst>
          </p:cNvPr>
          <p:cNvCxnSpPr>
            <a:cxnSpLocks/>
          </p:cNvCxnSpPr>
          <p:nvPr/>
        </p:nvCxnSpPr>
        <p:spPr>
          <a:xfrm>
            <a:off x="4500260" y="6401359"/>
            <a:ext cx="31662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90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EBC048B-5EA3-42BF-9EF6-E8D7D05114FE}"/>
              </a:ext>
            </a:extLst>
          </p:cNvPr>
          <p:cNvSpPr/>
          <p:nvPr/>
        </p:nvSpPr>
        <p:spPr>
          <a:xfrm>
            <a:off x="3721584" y="3183292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ho</a:t>
            </a:r>
            <a:endParaRPr lang="vi-VN" sz="4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D20ECCF-21F1-4320-A85F-666B8A48CE59}"/>
              </a:ext>
            </a:extLst>
          </p:cNvPr>
          <p:cNvSpPr/>
          <p:nvPr/>
        </p:nvSpPr>
        <p:spPr>
          <a:xfrm>
            <a:off x="5075614" y="3193393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hæ</a:t>
            </a:r>
            <a:endParaRPr lang="vi-VN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EB478E-054E-416C-9642-75359111F7E9}"/>
              </a:ext>
            </a:extLst>
          </p:cNvPr>
          <p:cNvSpPr/>
          <p:nvPr/>
        </p:nvSpPr>
        <p:spPr>
          <a:xfrm>
            <a:off x="2276168" y="3231228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hÐ</a:t>
            </a:r>
            <a:endParaRPr lang="vi-VN" sz="4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092730E-BA88-4D49-BA86-4E0801E750D9}"/>
              </a:ext>
            </a:extLst>
          </p:cNvPr>
          <p:cNvSpPr/>
          <p:nvPr/>
        </p:nvSpPr>
        <p:spPr>
          <a:xfrm>
            <a:off x="6361589" y="131613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A697348-2823-4002-8D94-76967066C298}"/>
              </a:ext>
            </a:extLst>
          </p:cNvPr>
          <p:cNvSpPr/>
          <p:nvPr/>
        </p:nvSpPr>
        <p:spPr>
          <a:xfrm>
            <a:off x="7783622" y="3183291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lä</a:t>
            </a:r>
            <a:endParaRPr lang="vi-VN" sz="4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AAB5E24-FE35-4AED-A764-02BBEF78D0C7}"/>
              </a:ext>
            </a:extLst>
          </p:cNvPr>
          <p:cNvSpPr/>
          <p:nvPr/>
        </p:nvSpPr>
        <p:spPr>
          <a:xfrm>
            <a:off x="9098473" y="3161931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lì</a:t>
            </a:r>
            <a:endParaRPr lang="vi-VN" sz="4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0162696-22D9-4FED-89FD-898B9168F3EA}"/>
              </a:ext>
            </a:extLst>
          </p:cNvPr>
          <p:cNvSpPr/>
          <p:nvPr/>
        </p:nvSpPr>
        <p:spPr>
          <a:xfrm>
            <a:off x="6517268" y="3238045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li</a:t>
            </a:r>
            <a:endParaRPr lang="vi-VN" sz="48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8BF1EFD3-CBF8-479F-81E7-2C71A23F2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235727"/>
              </p:ext>
            </p:extLst>
          </p:nvPr>
        </p:nvGraphicFramePr>
        <p:xfrm>
          <a:off x="2918581" y="1530676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:a16="http://schemas.microsoft.com/office/drawing/2014/main" xmlns="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:a16="http://schemas.microsoft.com/office/drawing/2014/main" xmlns="" val="418968237"/>
                    </a:ext>
                  </a:extLst>
                </a:gridCol>
              </a:tblGrid>
              <a:tr h="4820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«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9493026"/>
                  </a:ext>
                </a:extLst>
              </a:tr>
              <a:tr h="4820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å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559025"/>
                  </a:ext>
                </a:extLst>
              </a:tr>
            </a:tbl>
          </a:graphicData>
        </a:graphic>
      </p:graphicFrame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xmlns="" id="{491F1156-53DA-4438-801B-22EFB96E4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616226"/>
              </p:ext>
            </p:extLst>
          </p:nvPr>
        </p:nvGraphicFramePr>
        <p:xfrm>
          <a:off x="6626485" y="1482740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:a16="http://schemas.microsoft.com/office/drawing/2014/main" xmlns="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:a16="http://schemas.microsoft.com/office/drawing/2014/main" xmlns="" val="418968237"/>
                    </a:ext>
                  </a:extLst>
                </a:gridCol>
              </a:tblGrid>
              <a:tr h="4820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9493026"/>
                  </a:ext>
                </a:extLst>
              </a:tr>
              <a:tr h="4820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le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559025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B58C239-243C-4248-A9BE-845229F41592}"/>
              </a:ext>
            </a:extLst>
          </p:cNvPr>
          <p:cNvSpPr/>
          <p:nvPr/>
        </p:nvSpPr>
        <p:spPr>
          <a:xfrm>
            <a:off x="2765049" y="223282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EBC048B-5EA3-42BF-9EF6-E8D7D05114FE}"/>
              </a:ext>
            </a:extLst>
          </p:cNvPr>
          <p:cNvSpPr/>
          <p:nvPr/>
        </p:nvSpPr>
        <p:spPr>
          <a:xfrm>
            <a:off x="3721585" y="5763507"/>
            <a:ext cx="2138141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bê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hå</a:t>
            </a:r>
            <a:endParaRPr lang="vi-VN" sz="4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D20ECCF-21F1-4320-A85F-666B8A48CE59}"/>
              </a:ext>
            </a:extLst>
          </p:cNvPr>
          <p:cNvSpPr/>
          <p:nvPr/>
        </p:nvSpPr>
        <p:spPr>
          <a:xfrm>
            <a:off x="6429307" y="5777155"/>
            <a:ext cx="2000461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c¸ </a:t>
            </a:r>
            <a:r>
              <a:rPr lang="en-US" sz="4800" dirty="0" err="1">
                <a:latin typeface=".VnAvant" panose="020B7200000000000000" pitchFamily="34" charset="0"/>
              </a:rPr>
              <a:t>hè</a:t>
            </a:r>
            <a:endParaRPr lang="vi-VN" sz="4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6EB478E-054E-416C-9642-75359111F7E9}"/>
              </a:ext>
            </a:extLst>
          </p:cNvPr>
          <p:cNvSpPr/>
          <p:nvPr/>
        </p:nvSpPr>
        <p:spPr>
          <a:xfrm>
            <a:off x="1599618" y="5797979"/>
            <a:ext cx="2046033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l¸ ®á</a:t>
            </a:r>
            <a:endParaRPr lang="vi-VN" sz="4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3EA69F1-C204-41CF-B30F-78CF27958D9E}"/>
              </a:ext>
            </a:extLst>
          </p:cNvPr>
          <p:cNvSpPr/>
          <p:nvPr/>
        </p:nvSpPr>
        <p:spPr>
          <a:xfrm>
            <a:off x="8687618" y="5788682"/>
            <a:ext cx="1722531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le </a:t>
            </a:r>
            <a:r>
              <a:rPr lang="en-US" sz="4800" dirty="0" err="1">
                <a:latin typeface=".VnAvant" panose="020B7200000000000000" pitchFamily="34" charset="0"/>
              </a:rPr>
              <a:t>le</a:t>
            </a:r>
            <a:endParaRPr lang="vi-VN" sz="4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4066930-77BA-4FC5-AFE0-CC6A77524C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58903" r="8944" b="27562"/>
          <a:stretch/>
        </p:blipFill>
        <p:spPr>
          <a:xfrm>
            <a:off x="1614801" y="4040896"/>
            <a:ext cx="9053199" cy="18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00361"/>
            <a:ext cx="9144000" cy="675763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997740" y="94607"/>
            <a:ext cx="8018098" cy="75828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Thö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tµi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®«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remon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D855169F-81BB-46F7-BB74-371B0D851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31335" y="6231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62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8"/>
          <p:cNvSpPr>
            <a:spLocks noChangeArrowheads="1"/>
          </p:cNvSpPr>
          <p:nvPr/>
        </p:nvSpPr>
        <p:spPr bwMode="auto">
          <a:xfrm>
            <a:off x="3453540" y="3003744"/>
            <a:ext cx="5105400" cy="21336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7200" i="1" dirty="0" err="1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7200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i="1" dirty="0" err="1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giãn</a:t>
            </a:r>
            <a:endParaRPr lang="en-US" sz="7200" i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0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940" y="412944"/>
            <a:ext cx="2133600" cy="19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540" y="412944"/>
            <a:ext cx="1981200" cy="18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40" y="412944"/>
            <a:ext cx="2057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40" y="412944"/>
            <a:ext cx="2057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40" y="412944"/>
            <a:ext cx="2057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03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58" y="1"/>
            <a:ext cx="5821199" cy="1682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t="85971" r="25632" b="7064"/>
          <a:stretch/>
        </p:blipFill>
        <p:spPr>
          <a:xfrm>
            <a:off x="1524000" y="2329854"/>
            <a:ext cx="9144000" cy="1453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8" y="0"/>
            <a:ext cx="12192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9576" r="74342" b="77499"/>
          <a:stretch/>
        </p:blipFill>
        <p:spPr bwMode="auto">
          <a:xfrm>
            <a:off x="887400" y="731486"/>
            <a:ext cx="4466735" cy="526979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D8BCFB6-E9A7-4DE3-AF98-6FA6E03CA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010" y="2466351"/>
            <a:ext cx="8646447" cy="659027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9576" r="74342" b="77499"/>
          <a:stretch/>
        </p:blipFill>
        <p:spPr bwMode="auto">
          <a:xfrm>
            <a:off x="7489126" y="731486"/>
            <a:ext cx="4466735" cy="526979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0362" y="522152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0362" y="458826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282" y="3954996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9517" y="337972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6253" y="2797545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8533" y="2085069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9A94002-56C1-4DB4-9D2B-F91C265EB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21" y="2442303"/>
            <a:ext cx="8750077" cy="664174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2D587C8-944B-4BC0-BB2D-D4A8EE1A1EE7}"/>
              </a:ext>
            </a:extLst>
          </p:cNvPr>
          <p:cNvSpPr/>
          <p:nvPr/>
        </p:nvSpPr>
        <p:spPr>
          <a:xfrm>
            <a:off x="8143105" y="504461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214D992D-BCEC-4854-95FB-C7EE79D939D9}"/>
              </a:ext>
            </a:extLst>
          </p:cNvPr>
          <p:cNvSpPr/>
          <p:nvPr/>
        </p:nvSpPr>
        <p:spPr>
          <a:xfrm>
            <a:off x="8999734" y="258653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A883021B-DEE2-4C22-936B-179767466B89}"/>
              </a:ext>
            </a:extLst>
          </p:cNvPr>
          <p:cNvSpPr/>
          <p:nvPr/>
        </p:nvSpPr>
        <p:spPr>
          <a:xfrm>
            <a:off x="8617651" y="5026209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5CF1D38A-7DBA-4475-8D47-B88725FA164C}"/>
              </a:ext>
            </a:extLst>
          </p:cNvPr>
          <p:cNvSpPr/>
          <p:nvPr/>
        </p:nvSpPr>
        <p:spPr>
          <a:xfrm>
            <a:off x="9170715" y="4427648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9AF8F79-59D3-4BCD-A0BC-EB378AA7FC44}"/>
              </a:ext>
            </a:extLst>
          </p:cNvPr>
          <p:cNvSpPr/>
          <p:nvPr/>
        </p:nvSpPr>
        <p:spPr>
          <a:xfrm>
            <a:off x="10237519" y="5044077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11214442" y="462813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1338" y="522152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104" y="458826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7790" y="3954996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7791" y="337972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4527" y="2797545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2573" y="2085069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E2D587C8-944B-4BC0-BB2D-D4A8EE1A1EE7}"/>
              </a:ext>
            </a:extLst>
          </p:cNvPr>
          <p:cNvSpPr/>
          <p:nvPr/>
        </p:nvSpPr>
        <p:spPr>
          <a:xfrm>
            <a:off x="1541379" y="504461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214D992D-BCEC-4854-95FB-C7EE79D939D9}"/>
              </a:ext>
            </a:extLst>
          </p:cNvPr>
          <p:cNvSpPr/>
          <p:nvPr/>
        </p:nvSpPr>
        <p:spPr>
          <a:xfrm>
            <a:off x="2398008" y="258653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A883021B-DEE2-4C22-936B-179767466B89}"/>
              </a:ext>
            </a:extLst>
          </p:cNvPr>
          <p:cNvSpPr/>
          <p:nvPr/>
        </p:nvSpPr>
        <p:spPr>
          <a:xfrm>
            <a:off x="2015925" y="5026209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5CF1D38A-7DBA-4475-8D47-B88725FA164C}"/>
              </a:ext>
            </a:extLst>
          </p:cNvPr>
          <p:cNvSpPr/>
          <p:nvPr/>
        </p:nvSpPr>
        <p:spPr>
          <a:xfrm>
            <a:off x="2568989" y="4427648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09AF8F79-59D3-4BCD-A0BC-EB378AA7FC44}"/>
              </a:ext>
            </a:extLst>
          </p:cNvPr>
          <p:cNvSpPr/>
          <p:nvPr/>
        </p:nvSpPr>
        <p:spPr>
          <a:xfrm>
            <a:off x="3635793" y="5044077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7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9576" r="74342" b="77499"/>
          <a:stretch/>
        </p:blipFill>
        <p:spPr bwMode="auto">
          <a:xfrm>
            <a:off x="2416702" y="731486"/>
            <a:ext cx="4466735" cy="526979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099AF6-3245-492D-A2CD-57D1708EC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 r="56821"/>
          <a:stretch/>
        </p:blipFill>
        <p:spPr>
          <a:xfrm>
            <a:off x="915811" y="2600325"/>
            <a:ext cx="3784777" cy="6505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9108" y="522152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9108" y="458826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5560" y="3954996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5561" y="337972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93829" y="2797545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23407" y="2085069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2D587C8-944B-4BC0-BB2D-D4A8EE1A1EE7}"/>
              </a:ext>
            </a:extLst>
          </p:cNvPr>
          <p:cNvSpPr/>
          <p:nvPr/>
        </p:nvSpPr>
        <p:spPr>
          <a:xfrm>
            <a:off x="2967352" y="5060328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14D992D-BCEC-4854-95FB-C7EE79D939D9}"/>
              </a:ext>
            </a:extLst>
          </p:cNvPr>
          <p:cNvSpPr/>
          <p:nvPr/>
        </p:nvSpPr>
        <p:spPr>
          <a:xfrm>
            <a:off x="3373129" y="444086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883021B-DEE2-4C22-936B-179767466B89}"/>
              </a:ext>
            </a:extLst>
          </p:cNvPr>
          <p:cNvSpPr/>
          <p:nvPr/>
        </p:nvSpPr>
        <p:spPr>
          <a:xfrm>
            <a:off x="3917593" y="2543175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CF1D38A-7DBA-4475-8D47-B88725FA164C}"/>
              </a:ext>
            </a:extLst>
          </p:cNvPr>
          <p:cNvSpPr/>
          <p:nvPr/>
        </p:nvSpPr>
        <p:spPr>
          <a:xfrm>
            <a:off x="4482532" y="507412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12552" r="61756" b="77293"/>
          <a:stretch/>
        </p:blipFill>
        <p:spPr bwMode="auto">
          <a:xfrm>
            <a:off x="2004099" y="1553136"/>
            <a:ext cx="8546240" cy="4250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0BE5F6B-ABEE-459E-A46D-7CB6C01EE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38"/>
          <a:stretch/>
        </p:blipFill>
        <p:spPr>
          <a:xfrm>
            <a:off x="163020" y="2093653"/>
            <a:ext cx="4647397" cy="68024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8569" y="489469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5406" y="4293554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5406" y="3692411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5406" y="3115330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5406" y="259173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8569" y="2002626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0903298-F0EC-4CE4-9838-2B7B35013F0A}"/>
              </a:ext>
            </a:extLst>
          </p:cNvPr>
          <p:cNvSpPr/>
          <p:nvPr/>
        </p:nvSpPr>
        <p:spPr>
          <a:xfrm>
            <a:off x="4409329" y="4787893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D5FAE9F-12A7-4B27-AA3B-043CF2C38455}"/>
              </a:ext>
            </a:extLst>
          </p:cNvPr>
          <p:cNvSpPr/>
          <p:nvPr/>
        </p:nvSpPr>
        <p:spPr>
          <a:xfrm>
            <a:off x="2511100" y="4758105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D2344AA-F84D-4343-BF6E-0EB20E6E9DEA}"/>
              </a:ext>
            </a:extLst>
          </p:cNvPr>
          <p:cNvSpPr/>
          <p:nvPr/>
        </p:nvSpPr>
        <p:spPr>
          <a:xfrm>
            <a:off x="4753267" y="519478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8237F8A-9B3D-4B73-B8D7-C63425C0F084}"/>
              </a:ext>
            </a:extLst>
          </p:cNvPr>
          <p:cNvSpPr/>
          <p:nvPr/>
        </p:nvSpPr>
        <p:spPr>
          <a:xfrm>
            <a:off x="3431375" y="217686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5D138F1-CC6C-43AC-BBE4-B6CDFF294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r="60700"/>
          <a:stretch/>
        </p:blipFill>
        <p:spPr>
          <a:xfrm>
            <a:off x="5943600" y="2070867"/>
            <a:ext cx="2577866" cy="6802418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8A84565-BE47-45B3-BE62-346219C7E66D}"/>
              </a:ext>
            </a:extLst>
          </p:cNvPr>
          <p:cNvSpPr/>
          <p:nvPr/>
        </p:nvSpPr>
        <p:spPr>
          <a:xfrm>
            <a:off x="6149648" y="4781913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F8C214C-E764-474B-86C2-3E372A6C2122}"/>
              </a:ext>
            </a:extLst>
          </p:cNvPr>
          <p:cNvSpPr/>
          <p:nvPr/>
        </p:nvSpPr>
        <p:spPr>
          <a:xfrm>
            <a:off x="7112787" y="221496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297294E6-ACE7-4582-8A25-5C4FA6B5279E}"/>
              </a:ext>
            </a:extLst>
          </p:cNvPr>
          <p:cNvSpPr/>
          <p:nvPr/>
        </p:nvSpPr>
        <p:spPr>
          <a:xfrm>
            <a:off x="8407166" y="5176093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0903298-F0EC-4CE4-9838-2B7B35013F0A}"/>
              </a:ext>
            </a:extLst>
          </p:cNvPr>
          <p:cNvSpPr/>
          <p:nvPr/>
        </p:nvSpPr>
        <p:spPr>
          <a:xfrm>
            <a:off x="4352179" y="417392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97294E6-ACE7-4582-8A25-5C4FA6B5279E}"/>
              </a:ext>
            </a:extLst>
          </p:cNvPr>
          <p:cNvSpPr/>
          <p:nvPr/>
        </p:nvSpPr>
        <p:spPr>
          <a:xfrm>
            <a:off x="8053993" y="4787893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97294E6-ACE7-4582-8A25-5C4FA6B5279E}"/>
              </a:ext>
            </a:extLst>
          </p:cNvPr>
          <p:cNvSpPr/>
          <p:nvPr/>
        </p:nvSpPr>
        <p:spPr>
          <a:xfrm>
            <a:off x="7996843" y="411677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9163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7" grpId="0" animBg="1"/>
      <p:bldP spid="28" grpId="0" animBg="1"/>
      <p:bldP spid="29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ull-hd-photo-of-flower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BE0E3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9" descr="teacherflower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29" y="2133600"/>
            <a:ext cx="42672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376821" y="533400"/>
            <a:ext cx="11480800" cy="66294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879484"/>
                <a:gd name="adj2" fmla="val 68750"/>
              </a:avLst>
            </a:prstTxWarp>
          </a:bodyPr>
          <a:lstStyle/>
          <a:p>
            <a:pPr algn="ctr"/>
            <a:r>
              <a:rPr lang="en-US" sz="60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KÍNH CHÚC CÁC THẦY CÔ MẠNH KHỎE</a:t>
            </a:r>
          </a:p>
        </p:txBody>
      </p:sp>
    </p:spTree>
    <p:extLst>
      <p:ext uri="{BB962C8B-B14F-4D97-AF65-F5344CB8AC3E}">
        <p14:creationId xmlns:p14="http://schemas.microsoft.com/office/powerpoint/2010/main" val="13229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947799" y="2247699"/>
            <a:ext cx="575758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41018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EBC048B-5EA3-42BF-9EF6-E8D7D05114FE}"/>
              </a:ext>
            </a:extLst>
          </p:cNvPr>
          <p:cNvSpPr/>
          <p:nvPr/>
        </p:nvSpPr>
        <p:spPr>
          <a:xfrm>
            <a:off x="3721584" y="3183292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ho</a:t>
            </a:r>
            <a:endParaRPr lang="vi-VN" sz="4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D20ECCF-21F1-4320-A85F-666B8A48CE59}"/>
              </a:ext>
            </a:extLst>
          </p:cNvPr>
          <p:cNvSpPr/>
          <p:nvPr/>
        </p:nvSpPr>
        <p:spPr>
          <a:xfrm>
            <a:off x="5075614" y="3193393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hæ</a:t>
            </a:r>
            <a:endParaRPr lang="vi-VN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EB478E-054E-416C-9642-75359111F7E9}"/>
              </a:ext>
            </a:extLst>
          </p:cNvPr>
          <p:cNvSpPr/>
          <p:nvPr/>
        </p:nvSpPr>
        <p:spPr>
          <a:xfrm>
            <a:off x="2276168" y="3231228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hÐ</a:t>
            </a:r>
            <a:endParaRPr lang="vi-VN" sz="4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092730E-BA88-4D49-BA86-4E0801E750D9}"/>
              </a:ext>
            </a:extLst>
          </p:cNvPr>
          <p:cNvSpPr/>
          <p:nvPr/>
        </p:nvSpPr>
        <p:spPr>
          <a:xfrm>
            <a:off x="6361589" y="131613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A697348-2823-4002-8D94-76967066C298}"/>
              </a:ext>
            </a:extLst>
          </p:cNvPr>
          <p:cNvSpPr/>
          <p:nvPr/>
        </p:nvSpPr>
        <p:spPr>
          <a:xfrm>
            <a:off x="7783622" y="3183291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lä</a:t>
            </a:r>
            <a:endParaRPr lang="vi-VN" sz="4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AAB5E24-FE35-4AED-A764-02BBEF78D0C7}"/>
              </a:ext>
            </a:extLst>
          </p:cNvPr>
          <p:cNvSpPr/>
          <p:nvPr/>
        </p:nvSpPr>
        <p:spPr>
          <a:xfrm>
            <a:off x="9098473" y="3161931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lì</a:t>
            </a:r>
            <a:endParaRPr lang="vi-VN" sz="4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0162696-22D9-4FED-89FD-898B9168F3EA}"/>
              </a:ext>
            </a:extLst>
          </p:cNvPr>
          <p:cNvSpPr/>
          <p:nvPr/>
        </p:nvSpPr>
        <p:spPr>
          <a:xfrm>
            <a:off x="6517268" y="3238045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li</a:t>
            </a:r>
            <a:endParaRPr lang="vi-VN" sz="48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8BF1EFD3-CBF8-479F-81E7-2C71A23F2C8B}"/>
              </a:ext>
            </a:extLst>
          </p:cNvPr>
          <p:cNvGraphicFramePr>
            <a:graphicFrameLocks noGrp="1"/>
          </p:cNvGraphicFramePr>
          <p:nvPr/>
        </p:nvGraphicFramePr>
        <p:xfrm>
          <a:off x="2918581" y="1530676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:a16="http://schemas.microsoft.com/office/drawing/2014/main" xmlns="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:a16="http://schemas.microsoft.com/office/drawing/2014/main" xmlns="" val="418968237"/>
                    </a:ext>
                  </a:extLst>
                </a:gridCol>
              </a:tblGrid>
              <a:tr h="4820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«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9493026"/>
                  </a:ext>
                </a:extLst>
              </a:tr>
              <a:tr h="4820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å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559025"/>
                  </a:ext>
                </a:extLst>
              </a:tr>
            </a:tbl>
          </a:graphicData>
        </a:graphic>
      </p:graphicFrame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xmlns="" id="{491F1156-53DA-4438-801B-22EFB96E4859}"/>
              </a:ext>
            </a:extLst>
          </p:cNvPr>
          <p:cNvGraphicFramePr>
            <a:graphicFrameLocks noGrp="1"/>
          </p:cNvGraphicFramePr>
          <p:nvPr/>
        </p:nvGraphicFramePr>
        <p:xfrm>
          <a:off x="6626485" y="1482740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:a16="http://schemas.microsoft.com/office/drawing/2014/main" xmlns="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:a16="http://schemas.microsoft.com/office/drawing/2014/main" xmlns="" val="418968237"/>
                    </a:ext>
                  </a:extLst>
                </a:gridCol>
              </a:tblGrid>
              <a:tr h="4820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9493026"/>
                  </a:ext>
                </a:extLst>
              </a:tr>
              <a:tr h="4820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le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559025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B58C239-243C-4248-A9BE-845229F41592}"/>
              </a:ext>
            </a:extLst>
          </p:cNvPr>
          <p:cNvSpPr/>
          <p:nvPr/>
        </p:nvSpPr>
        <p:spPr>
          <a:xfrm>
            <a:off x="2765049" y="223282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EBC048B-5EA3-42BF-9EF6-E8D7D05114FE}"/>
              </a:ext>
            </a:extLst>
          </p:cNvPr>
          <p:cNvSpPr/>
          <p:nvPr/>
        </p:nvSpPr>
        <p:spPr>
          <a:xfrm>
            <a:off x="3721585" y="5763507"/>
            <a:ext cx="2138141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bê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hå</a:t>
            </a:r>
            <a:endParaRPr lang="vi-VN" sz="4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D20ECCF-21F1-4320-A85F-666B8A48CE59}"/>
              </a:ext>
            </a:extLst>
          </p:cNvPr>
          <p:cNvSpPr/>
          <p:nvPr/>
        </p:nvSpPr>
        <p:spPr>
          <a:xfrm>
            <a:off x="6429307" y="5777155"/>
            <a:ext cx="2000461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c¸ </a:t>
            </a:r>
            <a:r>
              <a:rPr lang="en-US" sz="4800" dirty="0" err="1">
                <a:latin typeface=".VnAvant" panose="020B7200000000000000" pitchFamily="34" charset="0"/>
              </a:rPr>
              <a:t>hè</a:t>
            </a:r>
            <a:endParaRPr lang="vi-VN" sz="4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6EB478E-054E-416C-9642-75359111F7E9}"/>
              </a:ext>
            </a:extLst>
          </p:cNvPr>
          <p:cNvSpPr/>
          <p:nvPr/>
        </p:nvSpPr>
        <p:spPr>
          <a:xfrm>
            <a:off x="1599618" y="5797979"/>
            <a:ext cx="2046033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l¸ ®á</a:t>
            </a:r>
            <a:endParaRPr lang="vi-VN" sz="4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3EA69F1-C204-41CF-B30F-78CF27958D9E}"/>
              </a:ext>
            </a:extLst>
          </p:cNvPr>
          <p:cNvSpPr/>
          <p:nvPr/>
        </p:nvSpPr>
        <p:spPr>
          <a:xfrm>
            <a:off x="8687618" y="5788682"/>
            <a:ext cx="1722531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le </a:t>
            </a:r>
            <a:r>
              <a:rPr lang="en-US" sz="4800" dirty="0" err="1">
                <a:latin typeface=".VnAvant" panose="020B7200000000000000" pitchFamily="34" charset="0"/>
              </a:rPr>
              <a:t>le</a:t>
            </a:r>
            <a:endParaRPr lang="vi-VN" sz="4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4066930-77BA-4FC5-AFE0-CC6A77524C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58903" r="8944" b="27562"/>
          <a:stretch/>
        </p:blipFill>
        <p:spPr>
          <a:xfrm>
            <a:off x="1614801" y="4040896"/>
            <a:ext cx="9053199" cy="18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7" r="24837" b="32708"/>
          <a:stretch/>
        </p:blipFill>
        <p:spPr>
          <a:xfrm>
            <a:off x="2131868" y="74077"/>
            <a:ext cx="7697932" cy="678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656" t="11932" r="15592"/>
          <a:stretch/>
        </p:blipFill>
        <p:spPr>
          <a:xfrm rot="10800000">
            <a:off x="2471735" y="0"/>
            <a:ext cx="7015165" cy="6839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8984" y="6244393"/>
            <a:ext cx="632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khen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đều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đẹp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7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786890" y="868680"/>
            <a:ext cx="3699510" cy="19050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.VnAvant" panose="020B7200000000000000" pitchFamily="34" charset="0"/>
              </a:rPr>
              <a:t>kÏ</a:t>
            </a:r>
            <a:r>
              <a:rPr lang="en-US" sz="6000" dirty="0" smtClean="0">
                <a:latin typeface=".VnAvant" panose="020B7200000000000000" pitchFamily="34" charset="0"/>
              </a:rPr>
              <a:t> ®¸</a:t>
            </a:r>
            <a:endParaRPr lang="en-US" sz="6000" dirty="0">
              <a:latin typeface=".VnAvant" panose="020B7200000000000000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099560" y="3322320"/>
            <a:ext cx="4145280" cy="1905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.VnAvant" panose="020B7200000000000000" pitchFamily="34" charset="0"/>
              </a:rPr>
              <a:t>kÎ</a:t>
            </a:r>
            <a:r>
              <a:rPr lang="en-US" sz="6000" dirty="0" smtClean="0">
                <a:latin typeface=".VnAvant" panose="020B7200000000000000" pitchFamily="34" charset="0"/>
              </a:rPr>
              <a:t> «</a:t>
            </a:r>
            <a:endParaRPr lang="en-US" sz="6000" dirty="0"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098" y="868680"/>
            <a:ext cx="1345882" cy="1345882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3273" y="4419014"/>
            <a:ext cx="2263140" cy="226314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900AFB3D-332D-45C2-936D-E370498AA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26413" y="4629027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B7037FC6-0A8A-4150-B762-D540B193F6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738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803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495" y="1018222"/>
            <a:ext cx="4806398" cy="5093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5960" y="371892"/>
            <a:ext cx="355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.VnAvant" panose="020B7200000000000000" pitchFamily="34" charset="0"/>
              </a:rPr>
              <a:t>L­</a:t>
            </a:r>
            <a:r>
              <a:rPr lang="en-US" sz="3600" dirty="0" err="1">
                <a:latin typeface="+mj-lt"/>
              </a:rPr>
              <a:t>ư</a:t>
            </a:r>
            <a:r>
              <a:rPr lang="en-US" sz="3000" dirty="0" err="1">
                <a:latin typeface=".VnAvant" panose="020B7200000000000000" pitchFamily="34" charset="0"/>
              </a:rPr>
              <a:t>u</a:t>
            </a:r>
            <a:r>
              <a:rPr lang="en-US" sz="3000" dirty="0">
                <a:latin typeface=".VnAvant" panose="020B7200000000000000" pitchFamily="34" charset="0"/>
              </a:rPr>
              <a:t> ý: </a:t>
            </a:r>
            <a:r>
              <a:rPr lang="en-US" sz="3000" dirty="0" err="1">
                <a:latin typeface=".VnAvant" panose="020B7200000000000000" pitchFamily="34" charset="0"/>
              </a:rPr>
              <a:t>Tư</a:t>
            </a:r>
            <a:r>
              <a:rPr lang="en-US" sz="3000" dirty="0">
                <a:latin typeface=".VnAvant" panose="020B7200000000000000" pitchFamily="34" charset="0"/>
              </a:rPr>
              <a:t> </a:t>
            </a:r>
            <a:r>
              <a:rPr lang="en-US" sz="3000" dirty="0" err="1">
                <a:latin typeface=".VnAvant" panose="020B7200000000000000" pitchFamily="34" charset="0"/>
              </a:rPr>
              <a:t>thÕ</a:t>
            </a:r>
            <a:r>
              <a:rPr lang="en-US" sz="3000" dirty="0">
                <a:latin typeface=".VnAvant" panose="020B7200000000000000" pitchFamily="34" charset="0"/>
              </a:rPr>
              <a:t> </a:t>
            </a:r>
            <a:r>
              <a:rPr lang="en-US" sz="3000" dirty="0" err="1">
                <a:latin typeface=".VnAvant" panose="020B7200000000000000" pitchFamily="34" charset="0"/>
              </a:rPr>
              <a:t>ngåi</a:t>
            </a:r>
            <a:endParaRPr lang="en-US" sz="3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60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9576" r="74342" b="77499"/>
          <a:stretch/>
        </p:blipFill>
        <p:spPr bwMode="auto">
          <a:xfrm>
            <a:off x="959344" y="731486"/>
            <a:ext cx="4466735" cy="526979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099AF6-3245-492D-A2CD-57D1708EC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 r="56821"/>
          <a:stretch/>
        </p:blipFill>
        <p:spPr>
          <a:xfrm>
            <a:off x="-592066" y="2600325"/>
            <a:ext cx="3784777" cy="6505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1750" y="522152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750" y="458826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202" y="3954996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203" y="337972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6471" y="2797545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049" y="2085069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2D587C8-944B-4BC0-BB2D-D4A8EE1A1EE7}"/>
              </a:ext>
            </a:extLst>
          </p:cNvPr>
          <p:cNvSpPr/>
          <p:nvPr/>
        </p:nvSpPr>
        <p:spPr>
          <a:xfrm>
            <a:off x="1509994" y="5060328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14D992D-BCEC-4854-95FB-C7EE79D939D9}"/>
              </a:ext>
            </a:extLst>
          </p:cNvPr>
          <p:cNvSpPr/>
          <p:nvPr/>
        </p:nvSpPr>
        <p:spPr>
          <a:xfrm>
            <a:off x="1915771" y="444086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883021B-DEE2-4C22-936B-179767466B89}"/>
              </a:ext>
            </a:extLst>
          </p:cNvPr>
          <p:cNvSpPr/>
          <p:nvPr/>
        </p:nvSpPr>
        <p:spPr>
          <a:xfrm>
            <a:off x="2460235" y="2543175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CF1D38A-7DBA-4475-8D47-B88725FA164C}"/>
              </a:ext>
            </a:extLst>
          </p:cNvPr>
          <p:cNvSpPr/>
          <p:nvPr/>
        </p:nvSpPr>
        <p:spPr>
          <a:xfrm>
            <a:off x="3025174" y="507412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9576" r="74342" b="77499"/>
          <a:stretch/>
        </p:blipFill>
        <p:spPr bwMode="auto">
          <a:xfrm>
            <a:off x="6382506" y="780389"/>
            <a:ext cx="4466735" cy="526979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774912" y="5270431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74912" y="4637165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11364" y="4003899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11365" y="3428625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59633" y="284644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889211" y="213397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D8BCFB6-E9A7-4DE3-AF98-6FA6E03CA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96" y="2515254"/>
            <a:ext cx="8646447" cy="6590272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xmlns="" id="{E2D587C8-944B-4BC0-BB2D-D4A8EE1A1EE7}"/>
              </a:ext>
            </a:extLst>
          </p:cNvPr>
          <p:cNvSpPr/>
          <p:nvPr/>
        </p:nvSpPr>
        <p:spPr>
          <a:xfrm>
            <a:off x="7036485" y="5093515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214D992D-BCEC-4854-95FB-C7EE79D939D9}"/>
              </a:ext>
            </a:extLst>
          </p:cNvPr>
          <p:cNvSpPr/>
          <p:nvPr/>
        </p:nvSpPr>
        <p:spPr>
          <a:xfrm>
            <a:off x="7893114" y="2635439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A883021B-DEE2-4C22-936B-179767466B89}"/>
              </a:ext>
            </a:extLst>
          </p:cNvPr>
          <p:cNvSpPr/>
          <p:nvPr/>
        </p:nvSpPr>
        <p:spPr>
          <a:xfrm>
            <a:off x="7511031" y="507511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5CF1D38A-7DBA-4475-8D47-B88725FA164C}"/>
              </a:ext>
            </a:extLst>
          </p:cNvPr>
          <p:cNvSpPr/>
          <p:nvPr/>
        </p:nvSpPr>
        <p:spPr>
          <a:xfrm>
            <a:off x="8064095" y="4476551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09AF8F79-59D3-4BCD-A0BC-EB378AA7FC44}"/>
              </a:ext>
            </a:extLst>
          </p:cNvPr>
          <p:cNvSpPr/>
          <p:nvPr/>
        </p:nvSpPr>
        <p:spPr>
          <a:xfrm>
            <a:off x="9130899" y="509298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6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=""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12213" r="62800" b="77499"/>
          <a:stretch/>
        </p:blipFill>
        <p:spPr bwMode="auto">
          <a:xfrm>
            <a:off x="4737606" y="1066193"/>
            <a:ext cx="7049579" cy="34893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12213" r="74342" b="77499"/>
          <a:stretch/>
        </p:blipFill>
        <p:spPr bwMode="auto">
          <a:xfrm>
            <a:off x="385043" y="1071563"/>
            <a:ext cx="3715470" cy="34893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252" y="4005641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84721" y="3465698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7151" y="2923078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7150" y="2402535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48269" y="1895509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9218" y="1388483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A94002-56C1-4DB4-9D2B-F91C265EB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t="941" r="35805" b="43781"/>
          <a:stretch/>
        </p:blipFill>
        <p:spPr>
          <a:xfrm>
            <a:off x="721571" y="1682584"/>
            <a:ext cx="3120016" cy="299157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2D587C8-944B-4BC0-BB2D-D4A8EE1A1EE7}"/>
              </a:ext>
            </a:extLst>
          </p:cNvPr>
          <p:cNvSpPr/>
          <p:nvPr/>
        </p:nvSpPr>
        <p:spPr>
          <a:xfrm>
            <a:off x="1753240" y="215935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14D992D-BCEC-4854-95FB-C7EE79D939D9}"/>
              </a:ext>
            </a:extLst>
          </p:cNvPr>
          <p:cNvSpPr/>
          <p:nvPr/>
        </p:nvSpPr>
        <p:spPr>
          <a:xfrm>
            <a:off x="994025" y="3727308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883021B-DEE2-4C22-936B-179767466B89}"/>
              </a:ext>
            </a:extLst>
          </p:cNvPr>
          <p:cNvSpPr/>
          <p:nvPr/>
        </p:nvSpPr>
        <p:spPr>
          <a:xfrm>
            <a:off x="1638940" y="168258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CF1D38A-7DBA-4475-8D47-B88725FA164C}"/>
              </a:ext>
            </a:extLst>
          </p:cNvPr>
          <p:cNvSpPr/>
          <p:nvPr/>
        </p:nvSpPr>
        <p:spPr>
          <a:xfrm>
            <a:off x="1234118" y="372840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9AF8F79-59D3-4BCD-A0BC-EB378AA7FC44}"/>
              </a:ext>
            </a:extLst>
          </p:cNvPr>
          <p:cNvSpPr/>
          <p:nvPr/>
        </p:nvSpPr>
        <p:spPr>
          <a:xfrm>
            <a:off x="1779520" y="324899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9C356DF-26D9-4189-A40A-DCACE4D962BA}"/>
              </a:ext>
            </a:extLst>
          </p:cNvPr>
          <p:cNvSpPr/>
          <p:nvPr/>
        </p:nvSpPr>
        <p:spPr>
          <a:xfrm>
            <a:off x="2717704" y="3784458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17075" y="3989447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0606" y="3449504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8176" y="2906884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68177" y="2386341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77058" y="1879315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96109" y="1372289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89C356DF-26D9-4189-A40A-DCACE4D962BA}"/>
              </a:ext>
            </a:extLst>
          </p:cNvPr>
          <p:cNvSpPr/>
          <p:nvPr/>
        </p:nvSpPr>
        <p:spPr>
          <a:xfrm>
            <a:off x="3503517" y="344266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0BE5F6B-ABEE-459E-A46D-7CB6C01EE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0075" b="48413"/>
          <a:stretch/>
        </p:blipFill>
        <p:spPr>
          <a:xfrm>
            <a:off x="3617817" y="1557338"/>
            <a:ext cx="3545190" cy="28642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0BE5F6B-ABEE-459E-A46D-7CB6C01EE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0075" b="48413"/>
          <a:stretch/>
        </p:blipFill>
        <p:spPr>
          <a:xfrm>
            <a:off x="6677999" y="1557338"/>
            <a:ext cx="3545190" cy="2864289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9C356DF-26D9-4189-A40A-DCACE4D962BA}"/>
              </a:ext>
            </a:extLst>
          </p:cNvPr>
          <p:cNvSpPr/>
          <p:nvPr/>
        </p:nvSpPr>
        <p:spPr>
          <a:xfrm>
            <a:off x="5310926" y="371111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89C356DF-26D9-4189-A40A-DCACE4D962BA}"/>
              </a:ext>
            </a:extLst>
          </p:cNvPr>
          <p:cNvSpPr/>
          <p:nvPr/>
        </p:nvSpPr>
        <p:spPr>
          <a:xfrm>
            <a:off x="5584498" y="324535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89C356DF-26D9-4189-A40A-DCACE4D962BA}"/>
              </a:ext>
            </a:extLst>
          </p:cNvPr>
          <p:cNvSpPr/>
          <p:nvPr/>
        </p:nvSpPr>
        <p:spPr>
          <a:xfrm>
            <a:off x="5996686" y="165218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89C356DF-26D9-4189-A40A-DCACE4D962BA}"/>
              </a:ext>
            </a:extLst>
          </p:cNvPr>
          <p:cNvSpPr/>
          <p:nvPr/>
        </p:nvSpPr>
        <p:spPr>
          <a:xfrm>
            <a:off x="6783865" y="376826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9C356DF-26D9-4189-A40A-DCACE4D962BA}"/>
              </a:ext>
            </a:extLst>
          </p:cNvPr>
          <p:cNvSpPr/>
          <p:nvPr/>
        </p:nvSpPr>
        <p:spPr>
          <a:xfrm>
            <a:off x="6783865" y="3198857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89C356DF-26D9-4189-A40A-DCACE4D962BA}"/>
              </a:ext>
            </a:extLst>
          </p:cNvPr>
          <p:cNvSpPr/>
          <p:nvPr/>
        </p:nvSpPr>
        <p:spPr>
          <a:xfrm>
            <a:off x="7056549" y="400773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89C356DF-26D9-4189-A40A-DCACE4D962BA}"/>
              </a:ext>
            </a:extLst>
          </p:cNvPr>
          <p:cNvSpPr/>
          <p:nvPr/>
        </p:nvSpPr>
        <p:spPr>
          <a:xfrm>
            <a:off x="8393444" y="371111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89C356DF-26D9-4189-A40A-DCACE4D962BA}"/>
              </a:ext>
            </a:extLst>
          </p:cNvPr>
          <p:cNvSpPr/>
          <p:nvPr/>
        </p:nvSpPr>
        <p:spPr>
          <a:xfrm>
            <a:off x="9084738" y="165218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89C356DF-26D9-4189-A40A-DCACE4D962BA}"/>
              </a:ext>
            </a:extLst>
          </p:cNvPr>
          <p:cNvSpPr/>
          <p:nvPr/>
        </p:nvSpPr>
        <p:spPr>
          <a:xfrm>
            <a:off x="9853873" y="3778915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9C356DF-26D9-4189-A40A-DCACE4D962BA}"/>
              </a:ext>
            </a:extLst>
          </p:cNvPr>
          <p:cNvSpPr/>
          <p:nvPr/>
        </p:nvSpPr>
        <p:spPr>
          <a:xfrm>
            <a:off x="9865909" y="324535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89C356DF-26D9-4189-A40A-DCACE4D962BA}"/>
              </a:ext>
            </a:extLst>
          </p:cNvPr>
          <p:cNvSpPr/>
          <p:nvPr/>
        </p:nvSpPr>
        <p:spPr>
          <a:xfrm>
            <a:off x="10166039" y="400889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2" y="594360"/>
            <a:ext cx="10119358" cy="569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2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6" t="7760" r="6429" b="60057"/>
          <a:stretch/>
        </p:blipFill>
        <p:spPr>
          <a:xfrm>
            <a:off x="1524000" y="0"/>
            <a:ext cx="9401320" cy="49202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12C7A7D-8E35-47AC-82DF-6E4306B2F54B}"/>
              </a:ext>
            </a:extLst>
          </p:cNvPr>
          <p:cNvSpPr/>
          <p:nvPr/>
        </p:nvSpPr>
        <p:spPr>
          <a:xfrm>
            <a:off x="938206" y="5113767"/>
            <a:ext cx="9477381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.VnAvant" panose="020B7200000000000000" pitchFamily="34" charset="0"/>
              </a:rPr>
              <a:t>BÐ </a:t>
            </a:r>
            <a:r>
              <a:rPr lang="en-US" sz="6000" dirty="0" err="1">
                <a:latin typeface=".VnAvant" panose="020B7200000000000000" pitchFamily="34" charset="0"/>
              </a:rPr>
              <a:t>bÞ</a:t>
            </a:r>
            <a:r>
              <a:rPr lang="en-US" sz="6000" dirty="0">
                <a:latin typeface=".VnAvant" panose="020B7200000000000000" pitchFamily="34" charset="0"/>
              </a:rPr>
              <a:t> ho. Bµ ®· </a:t>
            </a:r>
            <a:r>
              <a:rPr lang="en-US" sz="6000" dirty="0" err="1">
                <a:latin typeface=".VnAvant" panose="020B7200000000000000" pitchFamily="34" charset="0"/>
              </a:rPr>
              <a:t>cã</a:t>
            </a:r>
            <a:r>
              <a:rPr lang="en-US" sz="6000" dirty="0">
                <a:latin typeface=".VnAvant" panose="020B7200000000000000" pitchFamily="34" charset="0"/>
              </a:rPr>
              <a:t> l¸ </a:t>
            </a:r>
            <a:r>
              <a:rPr lang="en-US" sz="6000" dirty="0" err="1" smtClean="0">
                <a:latin typeface=".VnAvant" panose="020B7200000000000000" pitchFamily="34" charset="0"/>
              </a:rPr>
              <a:t>hÑ</a:t>
            </a:r>
            <a:r>
              <a:rPr lang="en-US" sz="6000" dirty="0" smtClean="0">
                <a:latin typeface=".VnAvant" panose="020B7200000000000000" pitchFamily="34" charset="0"/>
              </a:rPr>
              <a:t>.</a:t>
            </a:r>
            <a:endParaRPr lang="vi-VN" sz="6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9EE3799-BCD1-4CF9-AB75-B7610D9A6CF3}"/>
              </a:ext>
            </a:extLst>
          </p:cNvPr>
          <p:cNvCxnSpPr>
            <a:cxnSpLocks/>
          </p:cNvCxnSpPr>
          <p:nvPr/>
        </p:nvCxnSpPr>
        <p:spPr>
          <a:xfrm>
            <a:off x="3221452" y="5971509"/>
            <a:ext cx="8522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C551D83-0E8F-4F22-9404-7B7B69E53F98}"/>
              </a:ext>
            </a:extLst>
          </p:cNvPr>
          <p:cNvCxnSpPr>
            <a:cxnSpLocks/>
          </p:cNvCxnSpPr>
          <p:nvPr/>
        </p:nvCxnSpPr>
        <p:spPr>
          <a:xfrm>
            <a:off x="8068681" y="6077902"/>
            <a:ext cx="8522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63321AD-0A5B-4947-AA84-D5A211E6AFCB}"/>
              </a:ext>
            </a:extLst>
          </p:cNvPr>
          <p:cNvCxnSpPr>
            <a:cxnSpLocks/>
          </p:cNvCxnSpPr>
          <p:nvPr/>
        </p:nvCxnSpPr>
        <p:spPr>
          <a:xfrm>
            <a:off x="9165113" y="6098698"/>
            <a:ext cx="8522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A62F44-1EA1-40F4-80AD-0D88AD3951E1}"/>
              </a:ext>
            </a:extLst>
          </p:cNvPr>
          <p:cNvSpPr/>
          <p:nvPr/>
        </p:nvSpPr>
        <p:spPr>
          <a:xfrm>
            <a:off x="1524000" y="1778635"/>
            <a:ext cx="9144000" cy="294676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spc="50" dirty="0" err="1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 pitchFamily="34" charset="0"/>
              </a:rPr>
              <a:t>LuyÖn</a:t>
            </a:r>
            <a:r>
              <a:rPr lang="en-US" sz="96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 pitchFamily="34" charset="0"/>
              </a:rPr>
              <a:t> ®</a:t>
            </a:r>
            <a:r>
              <a:rPr lang="en-US" sz="9600" b="1" spc="50" dirty="0" err="1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 pitchFamily="34" charset="0"/>
              </a:rPr>
              <a:t>äc</a:t>
            </a:r>
            <a:r>
              <a:rPr lang="en-US" sz="96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A7971B-8522-47D4-BA1D-27DB43EC1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4486" y="3015502"/>
            <a:ext cx="4659747" cy="38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45771" r="75673" b="49647"/>
          <a:stretch/>
        </p:blipFill>
        <p:spPr>
          <a:xfrm>
            <a:off x="142874" y="173880"/>
            <a:ext cx="2956041" cy="11834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86338" y="587872"/>
            <a:ext cx="2814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.VnAvant" panose="020B7200000000000000" pitchFamily="34" charset="0"/>
              </a:rPr>
              <a:t>C©y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cèi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3" t="53236" r="1785" b="8009"/>
          <a:stretch/>
        </p:blipFill>
        <p:spPr>
          <a:xfrm>
            <a:off x="1257300" y="1486508"/>
            <a:ext cx="9572625" cy="521402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599" t="22800" r="9838" b="21975"/>
          <a:stretch/>
        </p:blipFill>
        <p:spPr>
          <a:xfrm>
            <a:off x="1903014" y="609600"/>
            <a:ext cx="7804866" cy="5486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138448" y="2034540"/>
            <a:ext cx="5333999" cy="263652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/>
              <a:t>Cảm</a:t>
            </a:r>
            <a:r>
              <a:rPr lang="en-US" sz="4400" b="1" dirty="0"/>
              <a:t> </a:t>
            </a:r>
            <a:r>
              <a:rPr lang="en-US" sz="4400" b="1" dirty="0" err="1"/>
              <a:t>ơn</a:t>
            </a:r>
            <a:endParaRPr lang="en-US" sz="4400" b="1" dirty="0"/>
          </a:p>
          <a:p>
            <a:pPr algn="ctr"/>
            <a:r>
              <a:rPr lang="en-US" sz="4400" b="1" dirty="0"/>
              <a:t> </a:t>
            </a:r>
            <a:r>
              <a:rPr lang="en-US" sz="4400" b="1" dirty="0" err="1"/>
              <a:t>Quý</a:t>
            </a:r>
            <a:r>
              <a:rPr lang="en-US" sz="4400" b="1" dirty="0"/>
              <a:t> </a:t>
            </a:r>
            <a:r>
              <a:rPr lang="en-US" sz="4400" b="1" dirty="0" err="1"/>
              <a:t>thầy</a:t>
            </a:r>
            <a:r>
              <a:rPr lang="en-US" sz="4400" b="1" dirty="0"/>
              <a:t> </a:t>
            </a:r>
            <a:r>
              <a:rPr lang="en-US" sz="4400" b="1" dirty="0" err="1"/>
              <a:t>cô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các</a:t>
            </a:r>
            <a:r>
              <a:rPr lang="en-US" sz="4400" b="1" dirty="0"/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69522248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8785" y="4290059"/>
            <a:ext cx="2573215" cy="257321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742247" y="2134552"/>
            <a:ext cx="7401877" cy="2415540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.VnAvant" panose="020B7200000000000000" pitchFamily="34" charset="0"/>
              </a:rPr>
              <a:t>BÐ </a:t>
            </a:r>
            <a:r>
              <a:rPr lang="en-US" sz="6000" dirty="0" err="1" smtClean="0">
                <a:latin typeface=".VnAvant" panose="020B7200000000000000" pitchFamily="34" charset="0"/>
              </a:rPr>
              <a:t>cã</a:t>
            </a:r>
            <a:r>
              <a:rPr lang="en-US" sz="6000" dirty="0" smtClean="0">
                <a:latin typeface=".VnAvant" panose="020B7200000000000000" pitchFamily="34" charset="0"/>
              </a:rPr>
              <a:t> </a:t>
            </a:r>
            <a:r>
              <a:rPr lang="en-US" sz="6000" dirty="0" err="1" smtClean="0">
                <a:latin typeface=".VnAvant" panose="020B7200000000000000" pitchFamily="34" charset="0"/>
              </a:rPr>
              <a:t>bÝ</a:t>
            </a:r>
            <a:r>
              <a:rPr lang="en-US" sz="6000" dirty="0" smtClean="0">
                <a:latin typeface=".VnAvant" panose="020B7200000000000000" pitchFamily="34" charset="0"/>
              </a:rPr>
              <a:t> ®á.</a:t>
            </a:r>
            <a:endParaRPr lang="en-US" sz="6000" dirty="0"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58629"/>
            <a:ext cx="1345882" cy="134588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AF40DC5C-6B8D-4B31-B2AB-6CCD4ADDA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35385" y="153829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3247121B-ABBE-4061-817C-B81621FF5B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018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139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167BFF-0C8E-4420-B198-0794BA22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589088-7E18-4849-81BA-65052F26C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xmlns="" id="{505527D0-C7E0-4302-87A7-8918F87C9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" y="0"/>
            <a:ext cx="120161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87560E3C-FAE8-4C10-88AD-517C96212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11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3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1339" r="7077" b="65355"/>
          <a:stretch/>
        </p:blipFill>
        <p:spPr>
          <a:xfrm>
            <a:off x="123825" y="642937"/>
            <a:ext cx="12140580" cy="4486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6025" y="5229225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.VnAvant" panose="020B7200000000000000" pitchFamily="34" charset="0"/>
              </a:rPr>
              <a:t>Le </a:t>
            </a:r>
            <a:r>
              <a:rPr lang="en-US" sz="7200" b="1" dirty="0" err="1" smtClean="0">
                <a:latin typeface=".VnAvant" panose="020B7200000000000000" pitchFamily="34" charset="0"/>
              </a:rPr>
              <a:t>le</a:t>
            </a: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latin typeface=".VnAvant" panose="020B7200000000000000" pitchFamily="34" charset="0"/>
              </a:rPr>
              <a:t>b¬i</a:t>
            </a: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latin typeface=".VnAvant" panose="020B7200000000000000" pitchFamily="34" charset="0"/>
              </a:rPr>
              <a:t>trªn</a:t>
            </a: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latin typeface=".VnAvant" panose="020B7200000000000000" pitchFamily="34" charset="0"/>
              </a:rPr>
              <a:t>hå</a:t>
            </a:r>
            <a:r>
              <a:rPr lang="en-US" sz="7200" b="1" dirty="0" smtClean="0">
                <a:latin typeface=".VnAvant" panose="020B7200000000000000" pitchFamily="34" charset="0"/>
              </a:rPr>
              <a:t>.</a:t>
            </a:r>
            <a:endParaRPr lang="en-US" sz="72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6025" y="5229224"/>
            <a:ext cx="71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29037" y="5229224"/>
            <a:ext cx="71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01049" y="5229224"/>
            <a:ext cx="71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6634671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7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081579" y="2362933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.VnAvant" panose="020B7200000000000000" pitchFamily="34" charset="0"/>
              </a:rPr>
              <a:t>Le </a:t>
            </a:r>
            <a:r>
              <a:rPr lang="en-US" sz="7200" b="1" dirty="0" err="1" smtClean="0">
                <a:latin typeface=".VnAvant" panose="020B7200000000000000" pitchFamily="34" charset="0"/>
              </a:rPr>
              <a:t>le</a:t>
            </a: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latin typeface=".VnAvant" panose="020B7200000000000000" pitchFamily="34" charset="0"/>
              </a:rPr>
              <a:t>b¬i</a:t>
            </a: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latin typeface=".VnAvant" panose="020B7200000000000000" pitchFamily="34" charset="0"/>
              </a:rPr>
              <a:t>trªn</a:t>
            </a: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latin typeface=".VnAvant" panose="020B7200000000000000" pitchFamily="34" charset="0"/>
              </a:rPr>
              <a:t>hå</a:t>
            </a:r>
            <a:r>
              <a:rPr lang="en-US" sz="7200" b="1" dirty="0" smtClean="0">
                <a:latin typeface=".VnAvant" panose="020B7200000000000000" pitchFamily="34" charset="0"/>
              </a:rPr>
              <a:t>.</a:t>
            </a:r>
            <a:endParaRPr lang="en-US" sz="7200" b="1" dirty="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1579" y="2362932"/>
            <a:ext cx="71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4591" y="2362932"/>
            <a:ext cx="71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96603" y="2362932"/>
            <a:ext cx="71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9278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12192000" cy="7172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5450" y="1184790"/>
            <a:ext cx="9144000" cy="2949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Häc</a:t>
            </a:r>
            <a:r>
              <a:rPr lang="en-US" sz="66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vÇn</a:t>
            </a:r>
            <a:endParaRPr lang="en-US" sz="6600" b="1" dirty="0">
              <a:solidFill>
                <a:schemeClr val="bg1"/>
              </a:solidFill>
              <a:latin typeface=".VnAvant" panose="020B7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Bµi</a:t>
            </a:r>
            <a:r>
              <a:rPr lang="en-US" sz="66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12: H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h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L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l</a:t>
            </a:r>
            <a:endParaRPr lang="en-US" sz="6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683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446995" y="671513"/>
            <a:ext cx="298565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6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16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6473609" y="1365081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8178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Aumerle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</TotalTime>
  <Words>316</Words>
  <Application>Microsoft Office PowerPoint</Application>
  <PresentationFormat>Custom</PresentationFormat>
  <Paragraphs>177</Paragraphs>
  <Slides>37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Aumerle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MTC</cp:lastModifiedBy>
  <cp:revision>56</cp:revision>
  <dcterms:created xsi:type="dcterms:W3CDTF">2020-08-06T11:51:00Z</dcterms:created>
  <dcterms:modified xsi:type="dcterms:W3CDTF">2020-09-27T14:44:14Z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