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</p:sldMasterIdLst>
  <p:notesMasterIdLst>
    <p:notesMasterId r:id="rId33"/>
  </p:notesMasterIdLst>
  <p:sldIdLst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288" r:id="rId16"/>
    <p:sldId id="304" r:id="rId17"/>
    <p:sldId id="305" r:id="rId18"/>
    <p:sldId id="306" r:id="rId19"/>
    <p:sldId id="307" r:id="rId20"/>
    <p:sldId id="308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267" r:id="rId31"/>
    <p:sldId id="268" r:id="rId32"/>
  </p:sldIdLst>
  <p:sldSz cx="9144000" cy="5143500" type="screen16x9"/>
  <p:notesSz cx="6858000" cy="91440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>
            <p14:sldId id="293"/>
            <p14:sldId id="294"/>
            <p14:sldId id="295"/>
            <p14:sldId id="296"/>
            <p14:sldId id="297"/>
            <p14:sldId id="298"/>
            <p14:sldId id="299"/>
          </p14:sldIdLst>
        </p14:section>
        <p14:section name="Tiết 1" id="{50E1AC05-E808-47C5-ACCE-5BE89D6A3B62}">
          <p14:sldIdLst>
            <p14:sldId id="300"/>
            <p14:sldId id="301"/>
            <p14:sldId id="302"/>
            <p14:sldId id="303"/>
            <p14:sldId id="288"/>
            <p14:sldId id="304"/>
            <p14:sldId id="305"/>
            <p14:sldId id="306"/>
            <p14:sldId id="307"/>
            <p14:sldId id="308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</p14:sldIdLst>
        </p14:section>
        <p14:section name="Tiết 2" id="{296681D4-24D5-4E6B-BA02-9A1D8E4D5F1E}">
          <p14:sldIdLst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18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90" y="138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pPr/>
              <a:t>2021/10/30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7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2021/10/30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2021/10/30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2021/10/30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2021/10/30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557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2021/10/30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25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2021/10/30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214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2021/10/30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53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2021/10/30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439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xmlns="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xmlns="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xmlns="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xmlns="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xmlns="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xmlns="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xmlns="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xmlns="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0859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2021/10/30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077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2021/10/30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64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2021/10/30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2021/10/30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685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2021/10/30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801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2021/10/30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459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2021/10/30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800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2021/10/30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7429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2021/10/30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892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2021/10/30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4503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2021/10/30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9152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xmlns="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xmlns="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xmlns="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xmlns="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xmlns="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xmlns="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xmlns="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xmlns="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2669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2021/10/30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781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2021/10/30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2021/10/30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2436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2021/10/30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101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2021/10/30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9598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2021/10/30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2743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2021/10/30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1814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2021/10/30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2355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2021/10/30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1730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2021/10/30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595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2021/10/30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0553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=""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=""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=""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=""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=""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=""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=""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=""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=""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=""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=""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=""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304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2021/10/30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2021/10/30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5757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2021/10/30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776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2021/10/30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651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2021/10/30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5804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2021/10/30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418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2021/10/30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=""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=""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=""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=""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=""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=""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=""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=""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=""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=""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=""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=""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2021/10/30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2021/10/30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2021/10/30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pPr/>
              <a:t>2021/10/30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2021/10/30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618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2021/10/30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171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2021/10/30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940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9144000" cy="2266950"/>
          </a:xfrm>
          <a:prstGeom prst="rect">
            <a:avLst/>
          </a:prstGeom>
          <a:solidFill>
            <a:srgbClr val="0086EA"/>
          </a:solidFill>
          <a:effectLst>
            <a:glow rad="50800">
              <a:srgbClr val="4BACC6">
                <a:satMod val="175000"/>
                <a:alpha val="18000"/>
              </a:srgbClr>
            </a:glow>
          </a:effectLst>
        </p:spPr>
        <p:txBody>
          <a:bodyPr vert="horz" lIns="68471" tIns="34235" rIns="68471" bIns="34235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sz="795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257300" y="400236"/>
            <a:ext cx="1257300" cy="115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057400" y="800104"/>
            <a:ext cx="6248091" cy="99417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6000" b="1" kern="0" dirty="0">
                <a:solidFill>
                  <a:sysClr val="window" lastClr="FFFFFF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TIẾNG VIỆT 1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26" y="2141994"/>
            <a:ext cx="2579639" cy="317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35" y="3154084"/>
            <a:ext cx="3384095" cy="163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85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3604037" y="419510"/>
            <a:ext cx="1929620" cy="126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1" tIns="34289" rIns="68571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8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¬n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="" xmlns:a16="http://schemas.microsoft.com/office/drawing/2014/main" id="{E7C1B9A0-656F-4936-B8F3-2AE44EE22CB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12566" y="1808741"/>
          <a:ext cx="2323535" cy="17099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5173">
                  <a:extLst>
                    <a:ext uri="{9D8B030D-6E8A-4147-A177-3AD203B41FA5}">
                      <a16:colId xmlns="" xmlns:a16="http://schemas.microsoft.com/office/drawing/2014/main" val="4207786596"/>
                    </a:ext>
                  </a:extLst>
                </a:gridCol>
                <a:gridCol w="1168362">
                  <a:extLst>
                    <a:ext uri="{9D8B030D-6E8A-4147-A177-3AD203B41FA5}">
                      <a16:colId xmlns="" xmlns:a16="http://schemas.microsoft.com/office/drawing/2014/main" val="418968237"/>
                    </a:ext>
                  </a:extLst>
                </a:gridCol>
              </a:tblGrid>
              <a:tr h="856196">
                <a:tc>
                  <a:txBody>
                    <a:bodyPr/>
                    <a:lstStyle/>
                    <a:p>
                      <a:pPr algn="ctr"/>
                      <a:endParaRPr lang="vi-VN" sz="50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199493026"/>
                  </a:ext>
                </a:extLst>
              </a:tr>
              <a:tr h="853735">
                <a:tc gridSpan="2"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55902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1455CD2-FC29-416E-A065-CF110D89A95E}"/>
              </a:ext>
            </a:extLst>
          </p:cNvPr>
          <p:cNvSpPr txBox="1"/>
          <p:nvPr/>
        </p:nvSpPr>
        <p:spPr>
          <a:xfrm>
            <a:off x="3785493" y="2678735"/>
            <a:ext cx="1748164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 err="1">
                <a:latin typeface=".VnAvant" panose="020B7200000000000000" pitchFamily="34" charset="0"/>
              </a:rPr>
              <a:t>s</a:t>
            </a:r>
            <a:r>
              <a:rPr lang="en-US" sz="5025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¬n</a:t>
            </a:r>
            <a:endParaRPr lang="vi-VN" sz="5025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1ADB349-51F5-4252-86B5-1C751212DA69}"/>
              </a:ext>
            </a:extLst>
          </p:cNvPr>
          <p:cNvSpPr txBox="1"/>
          <p:nvPr/>
        </p:nvSpPr>
        <p:spPr>
          <a:xfrm>
            <a:off x="4727797" y="1805110"/>
            <a:ext cx="1050244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¬n</a:t>
            </a:r>
            <a:endParaRPr lang="vi-VN" sz="5025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1ADB349-51F5-4252-86B5-1C751212DA69}"/>
              </a:ext>
            </a:extLst>
          </p:cNvPr>
          <p:cNvSpPr txBox="1"/>
          <p:nvPr/>
        </p:nvSpPr>
        <p:spPr>
          <a:xfrm>
            <a:off x="3567771" y="1805110"/>
            <a:ext cx="1051612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>
                <a:latin typeface=".VnAvant" panose="020B7200000000000000" pitchFamily="34" charset="0"/>
              </a:rPr>
              <a:t>s</a:t>
            </a:r>
            <a:endParaRPr lang="vi-VN" sz="5025" dirty="0"/>
          </a:p>
        </p:txBody>
      </p:sp>
    </p:spTree>
    <p:extLst>
      <p:ext uri="{BB962C8B-B14F-4D97-AF65-F5344CB8AC3E}">
        <p14:creationId xmlns:p14="http://schemas.microsoft.com/office/powerpoint/2010/main" val="116366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3604037" y="419510"/>
            <a:ext cx="1929620" cy="126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1" tIns="34289" rIns="68571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8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«n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="" xmlns:a16="http://schemas.microsoft.com/office/drawing/2014/main" id="{E7C1B9A0-656F-4936-B8F3-2AE44EE22CB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12566" y="1808741"/>
          <a:ext cx="2323535" cy="17099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5173">
                  <a:extLst>
                    <a:ext uri="{9D8B030D-6E8A-4147-A177-3AD203B41FA5}">
                      <a16:colId xmlns="" xmlns:a16="http://schemas.microsoft.com/office/drawing/2014/main" val="4207786596"/>
                    </a:ext>
                  </a:extLst>
                </a:gridCol>
                <a:gridCol w="1168362">
                  <a:extLst>
                    <a:ext uri="{9D8B030D-6E8A-4147-A177-3AD203B41FA5}">
                      <a16:colId xmlns="" xmlns:a16="http://schemas.microsoft.com/office/drawing/2014/main" val="418968237"/>
                    </a:ext>
                  </a:extLst>
                </a:gridCol>
              </a:tblGrid>
              <a:tr h="856196">
                <a:tc>
                  <a:txBody>
                    <a:bodyPr/>
                    <a:lstStyle/>
                    <a:p>
                      <a:pPr algn="ctr"/>
                      <a:endParaRPr lang="vi-VN" sz="50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199493026"/>
                  </a:ext>
                </a:extLst>
              </a:tr>
              <a:tr h="853735">
                <a:tc gridSpan="2"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55902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1455CD2-FC29-416E-A065-CF110D89A95E}"/>
              </a:ext>
            </a:extLst>
          </p:cNvPr>
          <p:cNvSpPr txBox="1"/>
          <p:nvPr/>
        </p:nvSpPr>
        <p:spPr>
          <a:xfrm>
            <a:off x="3785493" y="2678735"/>
            <a:ext cx="1748164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 err="1" smtClean="0">
                <a:latin typeface=".VnAvant" panose="020B7200000000000000" pitchFamily="34" charset="0"/>
              </a:rPr>
              <a:t>th</a:t>
            </a:r>
            <a:r>
              <a:rPr lang="en-US" sz="5025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«n</a:t>
            </a:r>
            <a:endParaRPr lang="vi-VN" sz="5025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1ADB349-51F5-4252-86B5-1C751212DA69}"/>
              </a:ext>
            </a:extLst>
          </p:cNvPr>
          <p:cNvSpPr txBox="1"/>
          <p:nvPr/>
        </p:nvSpPr>
        <p:spPr>
          <a:xfrm>
            <a:off x="4727797" y="1805110"/>
            <a:ext cx="1050244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«n</a:t>
            </a:r>
            <a:endParaRPr lang="vi-VN" sz="5025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1ADB349-51F5-4252-86B5-1C751212DA69}"/>
              </a:ext>
            </a:extLst>
          </p:cNvPr>
          <p:cNvSpPr txBox="1"/>
          <p:nvPr/>
        </p:nvSpPr>
        <p:spPr>
          <a:xfrm>
            <a:off x="3567771" y="1805110"/>
            <a:ext cx="1051612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 err="1" smtClean="0">
                <a:latin typeface=".VnAvant" panose="020B7200000000000000" pitchFamily="34" charset="0"/>
              </a:rPr>
              <a:t>th</a:t>
            </a:r>
            <a:endParaRPr lang="vi-VN" sz="5025" dirty="0"/>
          </a:p>
        </p:txBody>
      </p:sp>
      <p:graphicFrame>
        <p:nvGraphicFramePr>
          <p:cNvPr id="9" name="Table 2">
            <a:extLst>
              <a:ext uri="{FF2B5EF4-FFF2-40B4-BE49-F238E27FC236}">
                <a16:creationId xmlns="" xmlns:a16="http://schemas.microsoft.com/office/drawing/2014/main" id="{E7C1B9A0-656F-4936-B8F3-2AE44EE22CB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09560" y="1808741"/>
          <a:ext cx="2323535" cy="17099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5173">
                  <a:extLst>
                    <a:ext uri="{9D8B030D-6E8A-4147-A177-3AD203B41FA5}">
                      <a16:colId xmlns="" xmlns:a16="http://schemas.microsoft.com/office/drawing/2014/main" val="4207786596"/>
                    </a:ext>
                  </a:extLst>
                </a:gridCol>
                <a:gridCol w="1168362">
                  <a:extLst>
                    <a:ext uri="{9D8B030D-6E8A-4147-A177-3AD203B41FA5}">
                      <a16:colId xmlns="" xmlns:a16="http://schemas.microsoft.com/office/drawing/2014/main" val="418968237"/>
                    </a:ext>
                  </a:extLst>
                </a:gridCol>
              </a:tblGrid>
              <a:tr h="856196">
                <a:tc>
                  <a:txBody>
                    <a:bodyPr/>
                    <a:lstStyle/>
                    <a:p>
                      <a:pPr algn="ctr"/>
                      <a:endParaRPr lang="vi-VN" sz="50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199493026"/>
                  </a:ext>
                </a:extLst>
              </a:tr>
              <a:tr h="853735">
                <a:tc gridSpan="2"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55902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1455CD2-FC29-416E-A065-CF110D89A95E}"/>
              </a:ext>
            </a:extLst>
          </p:cNvPr>
          <p:cNvSpPr txBox="1"/>
          <p:nvPr/>
        </p:nvSpPr>
        <p:spPr>
          <a:xfrm>
            <a:off x="1082487" y="2678735"/>
            <a:ext cx="1748164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 smtClean="0">
                <a:latin typeface=".VnAvant" panose="020B7200000000000000" pitchFamily="34" charset="0"/>
              </a:rPr>
              <a:t>c</a:t>
            </a:r>
            <a:r>
              <a:rPr lang="en-US" sz="5025" dirty="0" smtClean="0">
                <a:solidFill>
                  <a:srgbClr val="FF0000"/>
                </a:solidFill>
                <a:latin typeface=".VnAvant" panose="020B7200000000000000" pitchFamily="34" charset="0"/>
              </a:rPr>
              <a:t>on</a:t>
            </a:r>
            <a:endParaRPr lang="vi-VN" sz="5025" dirty="0"/>
          </a:p>
        </p:txBody>
      </p:sp>
      <p:graphicFrame>
        <p:nvGraphicFramePr>
          <p:cNvPr id="11" name="Table 2">
            <a:extLst>
              <a:ext uri="{FF2B5EF4-FFF2-40B4-BE49-F238E27FC236}">
                <a16:creationId xmlns="" xmlns:a16="http://schemas.microsoft.com/office/drawing/2014/main" id="{E7C1B9A0-656F-4936-B8F3-2AE44EE22CB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165331" y="1808741"/>
          <a:ext cx="2323535" cy="17099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5173">
                  <a:extLst>
                    <a:ext uri="{9D8B030D-6E8A-4147-A177-3AD203B41FA5}">
                      <a16:colId xmlns="" xmlns:a16="http://schemas.microsoft.com/office/drawing/2014/main" val="4207786596"/>
                    </a:ext>
                  </a:extLst>
                </a:gridCol>
                <a:gridCol w="1168362">
                  <a:extLst>
                    <a:ext uri="{9D8B030D-6E8A-4147-A177-3AD203B41FA5}">
                      <a16:colId xmlns="" xmlns:a16="http://schemas.microsoft.com/office/drawing/2014/main" val="418968237"/>
                    </a:ext>
                  </a:extLst>
                </a:gridCol>
              </a:tblGrid>
              <a:tr h="856196">
                <a:tc>
                  <a:txBody>
                    <a:bodyPr/>
                    <a:lstStyle/>
                    <a:p>
                      <a:pPr algn="ctr"/>
                      <a:endParaRPr lang="vi-VN" sz="50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199493026"/>
                  </a:ext>
                </a:extLst>
              </a:tr>
              <a:tr h="853735">
                <a:tc gridSpan="2"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559025"/>
                  </a:ext>
                </a:extLst>
              </a:tr>
            </a:tbl>
          </a:graphicData>
        </a:graphic>
      </p:graphicFrame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991759" y="419510"/>
            <a:ext cx="1929620" cy="126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1" tIns="34289" rIns="68571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8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337188" y="419510"/>
            <a:ext cx="1929620" cy="126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1" tIns="34289" rIns="68571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8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¬n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1ADB349-51F5-4252-86B5-1C751212DA69}"/>
              </a:ext>
            </a:extLst>
          </p:cNvPr>
          <p:cNvSpPr txBox="1"/>
          <p:nvPr/>
        </p:nvSpPr>
        <p:spPr>
          <a:xfrm>
            <a:off x="864765" y="1805110"/>
            <a:ext cx="1051612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>
                <a:latin typeface=".VnAvant" panose="020B7200000000000000" pitchFamily="34" charset="0"/>
              </a:rPr>
              <a:t>c</a:t>
            </a:r>
            <a:endParaRPr lang="vi-VN" sz="5025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1ADB349-51F5-4252-86B5-1C751212DA69}"/>
              </a:ext>
            </a:extLst>
          </p:cNvPr>
          <p:cNvSpPr txBox="1"/>
          <p:nvPr/>
        </p:nvSpPr>
        <p:spPr>
          <a:xfrm>
            <a:off x="2024791" y="1805110"/>
            <a:ext cx="1050244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r>
              <a:rPr lang="en-US" sz="5025" dirty="0" smtClean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endParaRPr lang="vi-VN" sz="5025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1455CD2-FC29-416E-A065-CF110D89A95E}"/>
              </a:ext>
            </a:extLst>
          </p:cNvPr>
          <p:cNvSpPr txBox="1"/>
          <p:nvPr/>
        </p:nvSpPr>
        <p:spPr>
          <a:xfrm>
            <a:off x="6428211" y="2677790"/>
            <a:ext cx="1748164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 err="1">
                <a:latin typeface=".VnAvant" panose="020B7200000000000000" pitchFamily="34" charset="0"/>
              </a:rPr>
              <a:t>s</a:t>
            </a:r>
            <a:r>
              <a:rPr lang="en-US" sz="5025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¬n</a:t>
            </a:r>
            <a:endParaRPr lang="vi-VN" sz="5025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1ADB349-51F5-4252-86B5-1C751212DA69}"/>
              </a:ext>
            </a:extLst>
          </p:cNvPr>
          <p:cNvSpPr txBox="1"/>
          <p:nvPr/>
        </p:nvSpPr>
        <p:spPr>
          <a:xfrm>
            <a:off x="6210489" y="1804165"/>
            <a:ext cx="1051612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>
                <a:latin typeface=".VnAvant" panose="020B7200000000000000" pitchFamily="34" charset="0"/>
              </a:rPr>
              <a:t>s</a:t>
            </a:r>
            <a:endParaRPr lang="vi-VN" sz="5025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1ADB349-51F5-4252-86B5-1C751212DA69}"/>
              </a:ext>
            </a:extLst>
          </p:cNvPr>
          <p:cNvSpPr txBox="1"/>
          <p:nvPr/>
        </p:nvSpPr>
        <p:spPr>
          <a:xfrm>
            <a:off x="7369147" y="1805110"/>
            <a:ext cx="1050244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¬n</a:t>
            </a:r>
            <a:endParaRPr lang="vi-VN" sz="5025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70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2252919" y="598347"/>
            <a:ext cx="4879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gißn         </a:t>
            </a:r>
            <a:r>
              <a:rPr lang="en-US" sz="4800" dirty="0" err="1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ngon</a:t>
            </a:r>
            <a:r>
              <a:rPr lang="en-US" sz="4800" dirty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en-US" sz="4800" dirty="0" smtClean="0">
              <a:solidFill>
                <a:srgbClr val="000000"/>
              </a:solidFill>
              <a:latin typeface=".VnAvant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>
              <a:lnSpc>
                <a:spcPct val="150000"/>
              </a:lnSpc>
            </a:pPr>
            <a:r>
              <a:rPr lang="en-US" sz="48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bèn</a:t>
            </a:r>
            <a:r>
              <a:rPr lang="en-US" sz="48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</a:t>
            </a:r>
            <a:r>
              <a:rPr lang="en-US" sz="48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nhén</a:t>
            </a:r>
            <a:r>
              <a:rPr lang="en-US" sz="48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48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gîn</a:t>
            </a:r>
            <a:r>
              <a:rPr lang="en-US" sz="48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</a:t>
            </a:r>
            <a:r>
              <a:rPr lang="en-US" sz="48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lín</a:t>
            </a:r>
            <a:endParaRPr lang="vi-VN" sz="48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2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2438598" y="1646483"/>
            <a:ext cx="11911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5210274" y="1646483"/>
            <a:ext cx="15046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5230370" y="2710161"/>
            <a:ext cx="150463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2408452" y="2671414"/>
            <a:ext cx="110072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2398404" y="3826977"/>
            <a:ext cx="110072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5240418" y="3826977"/>
            <a:ext cx="82135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21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2">
            <a:extLst>
              <a:ext uri="{FF2B5EF4-FFF2-40B4-BE49-F238E27FC236}">
                <a16:creationId xmlns="" xmlns:a16="http://schemas.microsoft.com/office/drawing/2014/main" id="{E7C1B9A0-656F-4936-B8F3-2AE44EE22CB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35976" y="1434579"/>
          <a:ext cx="2081378" cy="15817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4782">
                  <a:extLst>
                    <a:ext uri="{9D8B030D-6E8A-4147-A177-3AD203B41FA5}">
                      <a16:colId xmlns="" xmlns:a16="http://schemas.microsoft.com/office/drawing/2014/main" val="4207786596"/>
                    </a:ext>
                  </a:extLst>
                </a:gridCol>
                <a:gridCol w="1046596">
                  <a:extLst>
                    <a:ext uri="{9D8B030D-6E8A-4147-A177-3AD203B41FA5}">
                      <a16:colId xmlns="" xmlns:a16="http://schemas.microsoft.com/office/drawing/2014/main" val="418968237"/>
                    </a:ext>
                  </a:extLst>
                </a:gridCol>
              </a:tblGrid>
              <a:tr h="803668">
                <a:tc>
                  <a:txBody>
                    <a:bodyPr/>
                    <a:lstStyle/>
                    <a:p>
                      <a:pPr algn="ctr"/>
                      <a:endParaRPr lang="vi-VN" sz="50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199493026"/>
                  </a:ext>
                </a:extLst>
              </a:tr>
              <a:tr h="751127">
                <a:tc gridSpan="2"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55902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1455CD2-FC29-416E-A065-CF110D89A95E}"/>
              </a:ext>
            </a:extLst>
          </p:cNvPr>
          <p:cNvSpPr txBox="1"/>
          <p:nvPr/>
        </p:nvSpPr>
        <p:spPr>
          <a:xfrm>
            <a:off x="1109040" y="2287932"/>
            <a:ext cx="1748164" cy="684801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4000" dirty="0">
                <a:latin typeface=".VnAvant" panose="020B7200000000000000" pitchFamily="34" charset="0"/>
              </a:rPr>
              <a:t>c</a:t>
            </a:r>
            <a:r>
              <a:rPr 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on</a:t>
            </a:r>
            <a:endParaRPr lang="vi-VN" sz="4000" dirty="0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593805" y="576754"/>
            <a:ext cx="6284103" cy="80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1" tIns="34289" rIns="68571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r>
              <a:rPr lang="en-US" sz="4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n           «n           ¬n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1ADB349-51F5-4252-86B5-1C751212DA69}"/>
              </a:ext>
            </a:extLst>
          </p:cNvPr>
          <p:cNvSpPr txBox="1"/>
          <p:nvPr/>
        </p:nvSpPr>
        <p:spPr>
          <a:xfrm>
            <a:off x="925053" y="1473802"/>
            <a:ext cx="1051612" cy="684801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4000" dirty="0">
                <a:latin typeface=".VnAvant" panose="020B7200000000000000" pitchFamily="34" charset="0"/>
              </a:rPr>
              <a:t>c</a:t>
            </a:r>
            <a:endParaRPr lang="vi-VN" sz="40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1ADB349-51F5-4252-86B5-1C751212DA69}"/>
              </a:ext>
            </a:extLst>
          </p:cNvPr>
          <p:cNvSpPr txBox="1"/>
          <p:nvPr/>
        </p:nvSpPr>
        <p:spPr>
          <a:xfrm>
            <a:off x="1976665" y="1473802"/>
            <a:ext cx="1050244" cy="684801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r>
              <a:rPr 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endParaRPr lang="vi-VN" sz="4000" dirty="0">
              <a:solidFill>
                <a:srgbClr val="FF0000"/>
              </a:solidFill>
            </a:endParaRPr>
          </a:p>
        </p:txBody>
      </p:sp>
      <p:graphicFrame>
        <p:nvGraphicFramePr>
          <p:cNvPr id="19" name="Table 2">
            <a:extLst>
              <a:ext uri="{FF2B5EF4-FFF2-40B4-BE49-F238E27FC236}">
                <a16:creationId xmlns="" xmlns:a16="http://schemas.microsoft.com/office/drawing/2014/main" id="{E7C1B9A0-656F-4936-B8F3-2AE44EE22CB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58595" y="1434579"/>
          <a:ext cx="2081378" cy="15817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4782">
                  <a:extLst>
                    <a:ext uri="{9D8B030D-6E8A-4147-A177-3AD203B41FA5}">
                      <a16:colId xmlns="" xmlns:a16="http://schemas.microsoft.com/office/drawing/2014/main" val="4207786596"/>
                    </a:ext>
                  </a:extLst>
                </a:gridCol>
                <a:gridCol w="1046596">
                  <a:extLst>
                    <a:ext uri="{9D8B030D-6E8A-4147-A177-3AD203B41FA5}">
                      <a16:colId xmlns="" xmlns:a16="http://schemas.microsoft.com/office/drawing/2014/main" val="418968237"/>
                    </a:ext>
                  </a:extLst>
                </a:gridCol>
              </a:tblGrid>
              <a:tr h="803668">
                <a:tc>
                  <a:txBody>
                    <a:bodyPr/>
                    <a:lstStyle/>
                    <a:p>
                      <a:pPr algn="ctr"/>
                      <a:endParaRPr lang="vi-VN" sz="50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199493026"/>
                  </a:ext>
                </a:extLst>
              </a:tr>
              <a:tr h="751127">
                <a:tc gridSpan="2"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559025"/>
                  </a:ext>
                </a:extLst>
              </a:tr>
            </a:tbl>
          </a:graphicData>
        </a:graphic>
      </p:graphicFrame>
      <p:graphicFrame>
        <p:nvGraphicFramePr>
          <p:cNvPr id="20" name="Table 2">
            <a:extLst>
              <a:ext uri="{FF2B5EF4-FFF2-40B4-BE49-F238E27FC236}">
                <a16:creationId xmlns="" xmlns:a16="http://schemas.microsoft.com/office/drawing/2014/main" id="{E7C1B9A0-656F-4936-B8F3-2AE44EE22CB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171167" y="1434579"/>
          <a:ext cx="2081378" cy="15817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4782">
                  <a:extLst>
                    <a:ext uri="{9D8B030D-6E8A-4147-A177-3AD203B41FA5}">
                      <a16:colId xmlns="" xmlns:a16="http://schemas.microsoft.com/office/drawing/2014/main" val="4207786596"/>
                    </a:ext>
                  </a:extLst>
                </a:gridCol>
                <a:gridCol w="1046596">
                  <a:extLst>
                    <a:ext uri="{9D8B030D-6E8A-4147-A177-3AD203B41FA5}">
                      <a16:colId xmlns="" xmlns:a16="http://schemas.microsoft.com/office/drawing/2014/main" val="418968237"/>
                    </a:ext>
                  </a:extLst>
                </a:gridCol>
              </a:tblGrid>
              <a:tr h="803668">
                <a:tc>
                  <a:txBody>
                    <a:bodyPr/>
                    <a:lstStyle/>
                    <a:p>
                      <a:pPr algn="ctr"/>
                      <a:endParaRPr lang="vi-VN" sz="50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199493026"/>
                  </a:ext>
                </a:extLst>
              </a:tr>
              <a:tr h="751127">
                <a:tc gridSpan="2"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559025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1ADB349-51F5-4252-86B5-1C751212DA69}"/>
              </a:ext>
            </a:extLst>
          </p:cNvPr>
          <p:cNvSpPr txBox="1"/>
          <p:nvPr/>
        </p:nvSpPr>
        <p:spPr>
          <a:xfrm>
            <a:off x="3552715" y="1483850"/>
            <a:ext cx="1051612" cy="684801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4000" dirty="0" err="1" smtClean="0">
                <a:latin typeface=".VnAvant" panose="020B7200000000000000" pitchFamily="34" charset="0"/>
              </a:rPr>
              <a:t>th</a:t>
            </a:r>
            <a:endParaRPr lang="vi-VN" sz="4000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1ADB349-51F5-4252-86B5-1C751212DA69}"/>
              </a:ext>
            </a:extLst>
          </p:cNvPr>
          <p:cNvSpPr txBox="1"/>
          <p:nvPr/>
        </p:nvSpPr>
        <p:spPr>
          <a:xfrm>
            <a:off x="6155238" y="1483850"/>
            <a:ext cx="1051612" cy="684801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4000" dirty="0">
                <a:latin typeface=".VnAvant" panose="020B7200000000000000" pitchFamily="34" charset="0"/>
              </a:rPr>
              <a:t>s</a:t>
            </a:r>
            <a:endParaRPr lang="vi-VN" sz="4000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1ADB349-51F5-4252-86B5-1C751212DA69}"/>
              </a:ext>
            </a:extLst>
          </p:cNvPr>
          <p:cNvSpPr txBox="1"/>
          <p:nvPr/>
        </p:nvSpPr>
        <p:spPr>
          <a:xfrm>
            <a:off x="4594963" y="1483850"/>
            <a:ext cx="1050244" cy="684801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  <a:r>
              <a:rPr 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1ADB349-51F5-4252-86B5-1C751212DA69}"/>
              </a:ext>
            </a:extLst>
          </p:cNvPr>
          <p:cNvSpPr txBox="1"/>
          <p:nvPr/>
        </p:nvSpPr>
        <p:spPr>
          <a:xfrm>
            <a:off x="7191759" y="1483850"/>
            <a:ext cx="1050244" cy="684801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¬n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1455CD2-FC29-416E-A065-CF110D89A95E}"/>
              </a:ext>
            </a:extLst>
          </p:cNvPr>
          <p:cNvSpPr txBox="1"/>
          <p:nvPr/>
        </p:nvSpPr>
        <p:spPr>
          <a:xfrm>
            <a:off x="3730245" y="2287932"/>
            <a:ext cx="1748164" cy="684801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4000" dirty="0" err="1" smtClean="0">
                <a:latin typeface=".VnAvant" panose="020B7200000000000000" pitchFamily="34" charset="0"/>
              </a:rPr>
              <a:t>th</a:t>
            </a:r>
            <a:r>
              <a:rPr lang="en-US" sz="40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«n</a:t>
            </a:r>
            <a:endParaRPr lang="vi-VN" sz="4000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1455CD2-FC29-416E-A065-CF110D89A95E}"/>
              </a:ext>
            </a:extLst>
          </p:cNvPr>
          <p:cNvSpPr txBox="1"/>
          <p:nvPr/>
        </p:nvSpPr>
        <p:spPr>
          <a:xfrm>
            <a:off x="6351450" y="2287932"/>
            <a:ext cx="1748164" cy="684801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4000" dirty="0" err="1">
                <a:latin typeface=".VnAvant" panose="020B7200000000000000" pitchFamily="34" charset="0"/>
              </a:rPr>
              <a:t>s</a:t>
            </a:r>
            <a:r>
              <a:rPr lang="en-US" sz="40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¬n</a:t>
            </a:r>
            <a:endParaRPr lang="vi-VN" sz="4000" dirty="0"/>
          </a:p>
        </p:txBody>
      </p:sp>
      <p:sp>
        <p:nvSpPr>
          <p:cNvPr id="27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561661" y="3220967"/>
            <a:ext cx="8268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gißn </a:t>
            </a:r>
            <a:r>
              <a:rPr lang="en-US" sz="32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32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ngon</a:t>
            </a:r>
            <a:r>
              <a:rPr lang="en-US" sz="32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</a:t>
            </a:r>
            <a:r>
              <a:rPr lang="en-US" sz="32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bèn</a:t>
            </a:r>
            <a:r>
              <a:rPr lang="en-US" sz="32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</a:t>
            </a:r>
            <a:r>
              <a:rPr lang="en-US" sz="32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nhén</a:t>
            </a:r>
            <a:r>
              <a:rPr lang="en-US" sz="32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</a:t>
            </a:r>
            <a:r>
              <a:rPr lang="en-US" sz="3200" dirty="0" err="1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gîn</a:t>
            </a:r>
            <a:r>
              <a:rPr lang="en-US" sz="3200" dirty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32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32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lín</a:t>
            </a:r>
            <a:endParaRPr lang="vi-VN" sz="32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50535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663399" y="2192626"/>
            <a:ext cx="7988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nãn</a:t>
            </a:r>
            <a:r>
              <a:rPr lang="en-US" sz="44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l¸     con </a:t>
            </a:r>
            <a:r>
              <a:rPr lang="en-US" sz="44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chån</a:t>
            </a:r>
            <a:r>
              <a:rPr lang="en-US" sz="44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</a:t>
            </a:r>
            <a:r>
              <a:rPr lang="en-US" sz="44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s¬n</a:t>
            </a:r>
            <a:r>
              <a:rPr lang="en-US" sz="44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ca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5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760523" y="2851539"/>
            <a:ext cx="9878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3272612" y="2851539"/>
            <a:ext cx="9878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4498510" y="2860138"/>
            <a:ext cx="132953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6638808" y="2851539"/>
            <a:ext cx="86731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6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ón lá Áo dài Ngoc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393527"/>
            <a:ext cx="48768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3848726" y="3902499"/>
            <a:ext cx="2260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nãn</a:t>
            </a:r>
            <a:r>
              <a:rPr lang="en-US" sz="44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l¸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2626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n Chồn Số Mấy? Mơ Thấy Con Chồn Đánh Số Gì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27" y="817649"/>
            <a:ext cx="3663238" cy="284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oài chồn cũng biết &amp;quot;hối lộ&amp;quot; - KhoaHoc.t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720" y="813778"/>
            <a:ext cx="3800379" cy="285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3135293" y="3868615"/>
            <a:ext cx="2923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con </a:t>
            </a:r>
            <a:r>
              <a:rPr lang="en-US" sz="44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chån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58548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ự tích chim sơn ca - Kho Tàng Truyện Cổ Tích Chọn Lọ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987" y="554734"/>
            <a:ext cx="5141732" cy="353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3486986" y="4019336"/>
            <a:ext cx="2180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s¬n</a:t>
            </a:r>
            <a:r>
              <a:rPr lang="en-US" sz="44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ca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47124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/>
          <a:srcRect l="10549" t="13285" r="11208" b="9548"/>
          <a:stretch/>
        </p:blipFill>
        <p:spPr bwMode="auto">
          <a:xfrm>
            <a:off x="119212" y="97606"/>
            <a:ext cx="8914259" cy="494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5710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xmlns="" id="{4B46DF8A-1CAE-41AB-AF0D-9BE955DFAE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" r="697" b="2790"/>
          <a:stretch/>
        </p:blipFill>
        <p:spPr bwMode="auto">
          <a:xfrm>
            <a:off x="1578531" y="384460"/>
            <a:ext cx="5923706" cy="427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8878" y="1314451"/>
            <a:ext cx="426152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6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66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bảng</a:t>
            </a:r>
            <a:endParaRPr lang="en-US" altLang="en-US" sz="6600" b="1" dirty="0">
              <a:solidFill>
                <a:prstClr val="white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43019" y="3707412"/>
            <a:ext cx="6780566" cy="1067278"/>
            <a:chOff x="0" y="4376382"/>
            <a:chExt cx="12465441" cy="258239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76383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941" y="4376382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1542" y="4376383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93167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0" y="11133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2025748" y="2123788"/>
            <a:ext cx="6077243" cy="93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5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KiÓm</a:t>
            </a:r>
            <a:r>
              <a:rPr lang="en-US" altLang="en-US" sz="55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5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tra</a:t>
            </a:r>
            <a:r>
              <a:rPr lang="en-US" altLang="en-US" sz="55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5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bµi</a:t>
            </a:r>
            <a:r>
              <a:rPr lang="en-US" altLang="en-US" sz="55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5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cò</a:t>
            </a:r>
            <a:endParaRPr lang="en-US" altLang="en-US" sz="5500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32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4" y="0"/>
            <a:ext cx="7557079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99761" y="2669622"/>
            <a:ext cx="3713891" cy="1086101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9000" dirty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Ϊ</a:t>
            </a:r>
          </a:p>
        </p:txBody>
      </p:sp>
    </p:spTree>
    <p:extLst>
      <p:ext uri="{BB962C8B-B14F-4D97-AF65-F5344CB8AC3E}">
        <p14:creationId xmlns:p14="http://schemas.microsoft.com/office/powerpoint/2010/main" val="294001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4" y="0"/>
            <a:ext cx="7557079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310289" y="2669622"/>
            <a:ext cx="3713891" cy="1086101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9000" dirty="0" err="1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cΪ</a:t>
            </a:r>
            <a:endParaRPr lang="en-US" sz="19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51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4" y="0"/>
            <a:ext cx="7557079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41403" y="2659574"/>
            <a:ext cx="5592929" cy="1086101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9000" dirty="0" err="1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chŬ</a:t>
            </a:r>
            <a:endParaRPr lang="en-US" sz="19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01409" y="2561702"/>
            <a:ext cx="520790" cy="571500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15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35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62665" y="2056818"/>
            <a:ext cx="520790" cy="571500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15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35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704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4" y="0"/>
            <a:ext cx="7557079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21787" y="2679670"/>
            <a:ext cx="1181703" cy="1086101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9000" dirty="0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19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71417" y="2669621"/>
            <a:ext cx="2829633" cy="1086101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sz="19000" dirty="0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Ω</a:t>
            </a:r>
            <a:endParaRPr lang="en-US" sz="19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88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=""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" r="697" b="2790"/>
          <a:stretch/>
        </p:blipFill>
        <p:spPr bwMode="auto">
          <a:xfrm>
            <a:off x="1578531" y="384460"/>
            <a:ext cx="5923706" cy="427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7249" y="1314451"/>
            <a:ext cx="426152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6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66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vở</a:t>
            </a:r>
            <a:endParaRPr lang="en-US" altLang="en-US" sz="6600" b="1" dirty="0">
              <a:solidFill>
                <a:prstClr val="white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43019" y="3707412"/>
            <a:ext cx="6780566" cy="1067278"/>
            <a:chOff x="0" y="4376382"/>
            <a:chExt cx="12465441" cy="258239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76383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941" y="4376382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1542" y="4376383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047108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62" y="0"/>
            <a:ext cx="6862276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656771" y="670000"/>
            <a:ext cx="5346367" cy="606142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Ϊ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</a:t>
            </a: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Ϊ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</a:t>
            </a:r>
            <a:r>
              <a:rPr lang="el-GR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Ϊ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</a:t>
            </a:r>
            <a:r>
              <a:rPr lang="el-GR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Ϊ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48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56771" y="1643071"/>
            <a:ext cx="5346367" cy="606142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Ū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</a:t>
            </a:r>
            <a:r>
              <a:rPr lang="en-US" sz="4800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Ū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</a:t>
            </a:r>
            <a:r>
              <a:rPr lang="el-GR" sz="48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Ū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</a:t>
            </a:r>
            <a:r>
              <a:rPr lang="el-GR" sz="48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Ū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48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56771" y="2601894"/>
            <a:ext cx="5346367" cy="606142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Ω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</a:t>
            </a: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Ω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</a:t>
            </a:r>
            <a:r>
              <a:rPr lang="el-GR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Ω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</a:t>
            </a:r>
            <a:r>
              <a:rPr lang="el-GR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Ω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48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25348" y="3577251"/>
            <a:ext cx="1195757" cy="606142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con</a:t>
            </a:r>
            <a:endParaRPr lang="en-US" sz="48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52528" y="4536074"/>
            <a:ext cx="880249" cy="606142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Ω</a:t>
            </a:r>
            <a:endParaRPr lang="en-US" sz="48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75176" y="4546116"/>
            <a:ext cx="880249" cy="606142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989993" y="3577251"/>
            <a:ext cx="1762502" cy="606142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hồn</a:t>
            </a:r>
            <a:endParaRPr lang="en-US" sz="48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650356" y="4541304"/>
            <a:ext cx="880249" cy="606142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ca</a:t>
            </a:r>
            <a:endParaRPr lang="en-US" sz="48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999442" y="4546116"/>
            <a:ext cx="880249" cy="606142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s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79495" y="4546122"/>
            <a:ext cx="880249" cy="606142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Ω</a:t>
            </a:r>
            <a:endParaRPr lang="en-US" sz="48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050393" y="4541304"/>
            <a:ext cx="880249" cy="606142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ca</a:t>
            </a:r>
            <a:endParaRPr lang="en-US" sz="48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85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/>
          <a:srcRect l="1" t="5639" r="-587"/>
          <a:stretch/>
        </p:blipFill>
        <p:spPr bwMode="auto">
          <a:xfrm>
            <a:off x="5482" y="20101"/>
            <a:ext cx="9175162" cy="494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Đường nối Thẳng 5">
            <a:extLst>
              <a:ext uri="{FF2B5EF4-FFF2-40B4-BE49-F238E27FC236}">
                <a16:creationId xmlns=""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5610320" y="835271"/>
            <a:ext cx="5493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Đường nối Thẳng 5">
            <a:extLst>
              <a:ext uri="{FF2B5EF4-FFF2-40B4-BE49-F238E27FC236}">
                <a16:creationId xmlns=""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4685871" y="3558375"/>
            <a:ext cx="4789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Đường nối Thẳng 5">
            <a:extLst>
              <a:ext uri="{FF2B5EF4-FFF2-40B4-BE49-F238E27FC236}">
                <a16:creationId xmlns=""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5637110" y="4422533"/>
            <a:ext cx="4789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5">
            <a:extLst>
              <a:ext uri="{FF2B5EF4-FFF2-40B4-BE49-F238E27FC236}">
                <a16:creationId xmlns=""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3667633" y="845319"/>
            <a:ext cx="57277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Đường nối Thẳng 5">
            <a:extLst>
              <a:ext uri="{FF2B5EF4-FFF2-40B4-BE49-F238E27FC236}">
                <a16:creationId xmlns=""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4411211" y="1789864"/>
            <a:ext cx="45219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Đường nối Thẳng 5">
            <a:extLst>
              <a:ext uri="{FF2B5EF4-FFF2-40B4-BE49-F238E27FC236}">
                <a16:creationId xmlns=""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3999229" y="4443886"/>
            <a:ext cx="45219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Đường nối Thẳng 5">
            <a:extLst>
              <a:ext uri="{FF2B5EF4-FFF2-40B4-BE49-F238E27FC236}">
                <a16:creationId xmlns=""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5024161" y="845319"/>
            <a:ext cx="45219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Đường nối Thẳng 5">
            <a:extLst>
              <a:ext uri="{FF2B5EF4-FFF2-40B4-BE49-F238E27FC236}">
                <a16:creationId xmlns=""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5539984" y="1773540"/>
            <a:ext cx="45219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Đường nối Thẳng 5">
            <a:extLst>
              <a:ext uri="{FF2B5EF4-FFF2-40B4-BE49-F238E27FC236}">
                <a16:creationId xmlns=""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3992538" y="2225715"/>
            <a:ext cx="693333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Đường nối Thẳng 5">
            <a:extLst>
              <a:ext uri="{FF2B5EF4-FFF2-40B4-BE49-F238E27FC236}">
                <a16:creationId xmlns=""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5799568" y="2225715"/>
            <a:ext cx="55099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Đường nối Thẳng 5">
            <a:extLst>
              <a:ext uri="{FF2B5EF4-FFF2-40B4-BE49-F238E27FC236}">
                <a16:creationId xmlns=""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5150617" y="4443886"/>
            <a:ext cx="3893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89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1" t="19373" r="3525"/>
          <a:stretch/>
        </p:blipFill>
        <p:spPr bwMode="auto">
          <a:xfrm>
            <a:off x="926267" y="1294410"/>
            <a:ext cx="7612090" cy="3468276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" t="3704" r="81571" b="85470"/>
          <a:stretch/>
        </p:blipFill>
        <p:spPr bwMode="auto">
          <a:xfrm>
            <a:off x="926266" y="633226"/>
            <a:ext cx="1175665" cy="55430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00700" y="597601"/>
            <a:ext cx="5474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Rounded"/>
              </a:rPr>
              <a:t>Rừng</a:t>
            </a:r>
            <a:r>
              <a:rPr lang="en-US" sz="4000" dirty="0">
                <a:solidFill>
                  <a:srgbClr val="FF0000"/>
                </a:solidFill>
                <a:latin typeface="Arial-Rounded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/>
              </a:rPr>
              <a:t>xanh</a:t>
            </a:r>
            <a:r>
              <a:rPr lang="en-US" sz="4000" dirty="0">
                <a:solidFill>
                  <a:srgbClr val="FF0000"/>
                </a:solidFill>
                <a:latin typeface="Arial-Rounded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/>
              </a:rPr>
              <a:t>vui</a:t>
            </a:r>
            <a:r>
              <a:rPr lang="en-US" sz="4000" dirty="0">
                <a:solidFill>
                  <a:srgbClr val="FF0000"/>
                </a:solidFill>
                <a:latin typeface="Arial-Rounded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/>
              </a:rPr>
              <a:t>nhộn</a:t>
            </a:r>
            <a:endParaRPr lang="en-US" sz="4000" dirty="0">
              <a:solidFill>
                <a:srgbClr val="FF0000"/>
              </a:solidFill>
              <a:latin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36785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>
            <a:extLst>
              <a:ext uri="{FF2B5EF4-FFF2-40B4-BE49-F238E27FC236}">
                <a16:creationId xmlns="" xmlns:a16="http://schemas.microsoft.com/office/drawing/2014/main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295" y="1701358"/>
            <a:ext cx="1758548" cy="1604082"/>
          </a:xfrm>
          <a:prstGeom prst="rect">
            <a:avLst/>
          </a:prstGeom>
        </p:spPr>
      </p:pic>
      <p:sp>
        <p:nvSpPr>
          <p:cNvPr id="59" name="矩形 58">
            <a:extLst>
              <a:ext uri="{FF2B5EF4-FFF2-40B4-BE49-F238E27FC236}">
                <a16:creationId xmlns="" xmlns:a16="http://schemas.microsoft.com/office/drawing/2014/main" id="{8ACD7B34-5D5E-46E7-BA40-30CF3F831318}"/>
              </a:ext>
            </a:extLst>
          </p:cNvPr>
          <p:cNvSpPr/>
          <p:nvPr/>
        </p:nvSpPr>
        <p:spPr>
          <a:xfrm>
            <a:off x="1662474" y="1904837"/>
            <a:ext cx="983881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on</a:t>
            </a:r>
            <a:endParaRPr lang="zh-CN" altLang="en-US" sz="4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="" xmlns:a16="http://schemas.microsoft.com/office/drawing/2014/main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824" y="1690603"/>
            <a:ext cx="2037090" cy="1604082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6F8FC25F-868B-44D1-BEE6-9C3193D44EA6}"/>
              </a:ext>
            </a:extLst>
          </p:cNvPr>
          <p:cNvSpPr txBox="1"/>
          <p:nvPr/>
        </p:nvSpPr>
        <p:spPr>
          <a:xfrm>
            <a:off x="1319545" y="707616"/>
            <a:ext cx="6898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on,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ôn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矩形 58">
            <a:extLst>
              <a:ext uri="{FF2B5EF4-FFF2-40B4-BE49-F238E27FC236}">
                <a16:creationId xmlns=""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3667327" y="1869903"/>
            <a:ext cx="1693571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ôn</a:t>
            </a:r>
            <a:endParaRPr lang="zh-CN" altLang="en-US" sz="4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B0FE6C76-354A-46C4-B9D3-9617447A57CF}"/>
              </a:ext>
            </a:extLst>
          </p:cNvPr>
          <p:cNvSpPr txBox="1"/>
          <p:nvPr/>
        </p:nvSpPr>
        <p:spPr>
          <a:xfrm>
            <a:off x="1444396" y="3466942"/>
            <a:ext cx="7414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9" name="图片 42">
            <a:extLst>
              <a:ext uri="{FF2B5EF4-FFF2-40B4-BE49-F238E27FC236}">
                <a16:creationId xmlns="" xmlns:a16="http://schemas.microsoft.com/office/drawing/2014/main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755" y="1661533"/>
            <a:ext cx="1758548" cy="16040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752605" y="1863505"/>
            <a:ext cx="954847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ơn</a:t>
            </a:r>
            <a:endParaRPr lang="zh-CN" altLang="en-US" sz="4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883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5" grpId="0"/>
      <p:bldP spid="16" grpId="0"/>
      <p:bldP spid="17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410836" y="765962"/>
            <a:ext cx="8314007" cy="327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4500" b="1" dirty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b¹n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th©n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     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ngùa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v»n</a:t>
            </a:r>
            <a:endParaRPr lang="en-US" altLang="en-US" sz="4950" b="1" dirty="0">
              <a:solidFill>
                <a:srgbClr val="00206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4500" b="1" dirty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MÑ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dÆn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bÐ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t«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ch</a:t>
            </a:r>
            <a:r>
              <a:rPr lang="en-US" altLang="en-US" sz="4800" b="1" dirty="0" err="1" smtClean="0">
                <a:solidFill>
                  <a:srgbClr val="002060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ữ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vµ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sè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cÇn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cÈn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thËn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.</a:t>
            </a:r>
            <a:endParaRPr lang="en-US" altLang="en-US" sz="4500" b="1" dirty="0">
              <a:solidFill>
                <a:srgbClr val="00206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04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410836" y="765962"/>
            <a:ext cx="8314007" cy="327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4500" b="1" dirty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kh</a:t>
            </a:r>
            <a:r>
              <a:rPr 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¨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r»n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qu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¶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mËn</a:t>
            </a:r>
            <a:endParaRPr lang="en-US" altLang="en-US" sz="4950" b="1" dirty="0">
              <a:solidFill>
                <a:srgbClr val="00206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4500" b="1" dirty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BÐ vµ Lª lµ b¹n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th©n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Bè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b¹n Lª lµ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thî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lÆn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.</a:t>
            </a:r>
            <a:endParaRPr lang="en-US" altLang="en-US" sz="4500" b="1" dirty="0">
              <a:solidFill>
                <a:srgbClr val="00206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48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410836" y="765962"/>
            <a:ext cx="8314007" cy="320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4500" b="1" dirty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bµn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ch©n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th»n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l»n</a:t>
            </a:r>
            <a:endParaRPr lang="en-US" altLang="en-US" sz="4950" b="1" dirty="0">
              <a:solidFill>
                <a:srgbClr val="00206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4500" b="1" dirty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H" panose="020B7200000000000000" pitchFamily="34" charset="0"/>
                <a:cs typeface="Times New Roman" panose="02020603050405020304" pitchFamily="18" charset="0"/>
              </a:rPr>
              <a:t>Đ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µn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ngan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nhá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cø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tha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thÈn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gÇn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ch©n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mÑ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.</a:t>
            </a:r>
            <a:endParaRPr lang="en-US" altLang="en-US" sz="4500" b="1" dirty="0">
              <a:solidFill>
                <a:srgbClr val="00206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69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420883" y="414275"/>
            <a:ext cx="8314007" cy="43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4500" b="1" dirty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cã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vë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« li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     BÐ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gi</a:t>
            </a:r>
            <a:r>
              <a:rPr lang="en-US" altLang="en-US" sz="4800" b="1" dirty="0" err="1" smtClean="0">
                <a:solidFill>
                  <a:srgbClr val="002060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ữ</a:t>
            </a:r>
            <a:r>
              <a:rPr lang="en-US" altLang="en-US" sz="48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cÈn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thËn</a:t>
            </a:r>
            <a:endParaRPr lang="en-US" altLang="en-US" sz="4500" b="1" dirty="0" smtClean="0">
              <a:solidFill>
                <a:srgbClr val="00206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®Ó qu</a:t>
            </a:r>
            <a:r>
              <a:rPr lang="en-US" sz="4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¨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i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a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vë</a:t>
            </a:r>
            <a:endParaRPr lang="en-US" altLang="en-US" sz="4500" b="1" dirty="0" smtClean="0">
              <a:solidFill>
                <a:srgbClr val="00206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®Ó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bÈn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ng</a:t>
            </a:r>
            <a:r>
              <a:rPr lang="en-US" sz="4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¨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bµn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.</a:t>
            </a:r>
            <a:endParaRPr lang="en-US" altLang="en-US" sz="4500" b="1" dirty="0">
              <a:solidFill>
                <a:srgbClr val="00206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5884173" y="2673036"/>
            <a:ext cx="464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206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`</a:t>
            </a:r>
            <a:endParaRPr lang="vi-VN" sz="5400" dirty="0">
              <a:solidFill>
                <a:srgbClr val="00206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83477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5725"/>
            <a:ext cx="9144000" cy="53792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2021" y="888595"/>
            <a:ext cx="8406962" cy="2389114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25" b="1" dirty="0" err="1">
                <a:solidFill>
                  <a:schemeClr val="bg1"/>
                </a:solidFill>
                <a:latin typeface=".VnAvant" panose="020B7200000000000000" pitchFamily="34" charset="0"/>
              </a:rPr>
              <a:t>Häc</a:t>
            </a:r>
            <a:r>
              <a:rPr lang="en-US" sz="5025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5025" b="1" dirty="0" err="1">
                <a:solidFill>
                  <a:schemeClr val="bg1"/>
                </a:solidFill>
                <a:latin typeface=".VnAvant" panose="020B7200000000000000" pitchFamily="34" charset="0"/>
              </a:rPr>
              <a:t>vÇn</a:t>
            </a:r>
            <a:endParaRPr lang="en-US" sz="5025" b="1" dirty="0">
              <a:solidFill>
                <a:schemeClr val="bg1"/>
              </a:solidFill>
              <a:latin typeface=".VnAvant" panose="020B7200000000000000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5025" b="1" dirty="0" err="1">
                <a:solidFill>
                  <a:schemeClr val="bg1"/>
                </a:solidFill>
                <a:latin typeface=".VnAvant" panose="020B7200000000000000" pitchFamily="34" charset="0"/>
              </a:rPr>
              <a:t>Bµi</a:t>
            </a:r>
            <a:r>
              <a:rPr lang="en-US" sz="5025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5025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32: </a:t>
            </a:r>
            <a:r>
              <a:rPr lang="en-US" sz="5025" b="1" dirty="0">
                <a:solidFill>
                  <a:schemeClr val="bg1"/>
                </a:solidFill>
                <a:latin typeface=".VnAvant" panose="020B7200000000000000" pitchFamily="34" charset="0"/>
              </a:rPr>
              <a:t>o</a:t>
            </a:r>
            <a:r>
              <a:rPr lang="en-US" sz="5025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n - </a:t>
            </a:r>
            <a:r>
              <a:rPr lang="en-US" sz="5025" b="1" dirty="0">
                <a:solidFill>
                  <a:schemeClr val="bg1"/>
                </a:solidFill>
                <a:latin typeface=".VnAvant" panose="020B7200000000000000" pitchFamily="34" charset="0"/>
              </a:rPr>
              <a:t>«</a:t>
            </a:r>
            <a:r>
              <a:rPr lang="en-US" sz="5025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n - </a:t>
            </a:r>
            <a:r>
              <a:rPr lang="en-US" sz="5025" b="1" dirty="0">
                <a:solidFill>
                  <a:schemeClr val="bg1"/>
                </a:solidFill>
                <a:latin typeface=".VnAvant" panose="020B7200000000000000" pitchFamily="34" charset="0"/>
              </a:rPr>
              <a:t>¬</a:t>
            </a:r>
            <a:r>
              <a:rPr lang="en-US" sz="5025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n </a:t>
            </a:r>
            <a:r>
              <a:rPr lang="en-US" sz="5025" b="1" dirty="0">
                <a:solidFill>
                  <a:schemeClr val="bg1"/>
                </a:solidFill>
                <a:latin typeface=".VnAvant" panose="020B7200000000000000" pitchFamily="34" charset="0"/>
              </a:rPr>
              <a:t>­ ­</a:t>
            </a:r>
          </a:p>
        </p:txBody>
      </p:sp>
    </p:spTree>
    <p:extLst>
      <p:ext uri="{BB962C8B-B14F-4D97-AF65-F5344CB8AC3E}">
        <p14:creationId xmlns:p14="http://schemas.microsoft.com/office/powerpoint/2010/main" val="255218366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3604037" y="419510"/>
            <a:ext cx="1929620" cy="126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1" tIns="34289" rIns="68571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8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="" xmlns:a16="http://schemas.microsoft.com/office/drawing/2014/main" id="{E7C1B9A0-656F-4936-B8F3-2AE44EE22CB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12566" y="1808741"/>
          <a:ext cx="2323535" cy="17099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5173">
                  <a:extLst>
                    <a:ext uri="{9D8B030D-6E8A-4147-A177-3AD203B41FA5}">
                      <a16:colId xmlns="" xmlns:a16="http://schemas.microsoft.com/office/drawing/2014/main" val="4207786596"/>
                    </a:ext>
                  </a:extLst>
                </a:gridCol>
                <a:gridCol w="1168362">
                  <a:extLst>
                    <a:ext uri="{9D8B030D-6E8A-4147-A177-3AD203B41FA5}">
                      <a16:colId xmlns="" xmlns:a16="http://schemas.microsoft.com/office/drawing/2014/main" val="418968237"/>
                    </a:ext>
                  </a:extLst>
                </a:gridCol>
              </a:tblGrid>
              <a:tr h="856196">
                <a:tc>
                  <a:txBody>
                    <a:bodyPr/>
                    <a:lstStyle/>
                    <a:p>
                      <a:pPr algn="ctr"/>
                      <a:endParaRPr lang="vi-VN" sz="50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199493026"/>
                  </a:ext>
                </a:extLst>
              </a:tr>
              <a:tr h="853735">
                <a:tc gridSpan="2"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55902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1455CD2-FC29-416E-A065-CF110D89A95E}"/>
              </a:ext>
            </a:extLst>
          </p:cNvPr>
          <p:cNvSpPr txBox="1"/>
          <p:nvPr/>
        </p:nvSpPr>
        <p:spPr>
          <a:xfrm>
            <a:off x="3785493" y="2678735"/>
            <a:ext cx="1748164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 smtClean="0">
                <a:latin typeface=".VnAvant" panose="020B7200000000000000" pitchFamily="34" charset="0"/>
              </a:rPr>
              <a:t>c</a:t>
            </a:r>
            <a:r>
              <a:rPr lang="en-US" sz="5025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r>
              <a:rPr lang="en-US" sz="5025" dirty="0" smtClean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endParaRPr lang="vi-VN" sz="5025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1ADB349-51F5-4252-86B5-1C751212DA69}"/>
              </a:ext>
            </a:extLst>
          </p:cNvPr>
          <p:cNvSpPr txBox="1"/>
          <p:nvPr/>
        </p:nvSpPr>
        <p:spPr>
          <a:xfrm>
            <a:off x="4727797" y="1805110"/>
            <a:ext cx="1050244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r>
              <a:rPr lang="en-US" sz="5025" dirty="0" smtClean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endParaRPr lang="vi-VN" sz="5025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1ADB349-51F5-4252-86B5-1C751212DA69}"/>
              </a:ext>
            </a:extLst>
          </p:cNvPr>
          <p:cNvSpPr txBox="1"/>
          <p:nvPr/>
        </p:nvSpPr>
        <p:spPr>
          <a:xfrm>
            <a:off x="3567771" y="1805110"/>
            <a:ext cx="1051612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>
                <a:latin typeface=".VnAvant" panose="020B7200000000000000" pitchFamily="34" charset="0"/>
              </a:rPr>
              <a:t>c</a:t>
            </a:r>
            <a:endParaRPr lang="vi-VN" sz="5025" dirty="0"/>
          </a:p>
        </p:txBody>
      </p:sp>
    </p:spTree>
    <p:extLst>
      <p:ext uri="{BB962C8B-B14F-4D97-AF65-F5344CB8AC3E}">
        <p14:creationId xmlns:p14="http://schemas.microsoft.com/office/powerpoint/2010/main" val="122801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3604037" y="419510"/>
            <a:ext cx="1929620" cy="126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1" tIns="34289" rIns="68571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8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«n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="" xmlns:a16="http://schemas.microsoft.com/office/drawing/2014/main" id="{E7C1B9A0-656F-4936-B8F3-2AE44EE22CB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12566" y="1808741"/>
          <a:ext cx="2323535" cy="17099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5173">
                  <a:extLst>
                    <a:ext uri="{9D8B030D-6E8A-4147-A177-3AD203B41FA5}">
                      <a16:colId xmlns="" xmlns:a16="http://schemas.microsoft.com/office/drawing/2014/main" val="4207786596"/>
                    </a:ext>
                  </a:extLst>
                </a:gridCol>
                <a:gridCol w="1168362">
                  <a:extLst>
                    <a:ext uri="{9D8B030D-6E8A-4147-A177-3AD203B41FA5}">
                      <a16:colId xmlns="" xmlns:a16="http://schemas.microsoft.com/office/drawing/2014/main" val="418968237"/>
                    </a:ext>
                  </a:extLst>
                </a:gridCol>
              </a:tblGrid>
              <a:tr h="856196">
                <a:tc>
                  <a:txBody>
                    <a:bodyPr/>
                    <a:lstStyle/>
                    <a:p>
                      <a:pPr algn="ctr"/>
                      <a:endParaRPr lang="vi-VN" sz="50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199493026"/>
                  </a:ext>
                </a:extLst>
              </a:tr>
              <a:tr h="853735">
                <a:tc gridSpan="2"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55902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1455CD2-FC29-416E-A065-CF110D89A95E}"/>
              </a:ext>
            </a:extLst>
          </p:cNvPr>
          <p:cNvSpPr txBox="1"/>
          <p:nvPr/>
        </p:nvSpPr>
        <p:spPr>
          <a:xfrm>
            <a:off x="3785493" y="2678735"/>
            <a:ext cx="1748164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 err="1" smtClean="0">
                <a:latin typeface=".VnAvant" panose="020B7200000000000000" pitchFamily="34" charset="0"/>
              </a:rPr>
              <a:t>th</a:t>
            </a:r>
            <a:r>
              <a:rPr lang="en-US" sz="5025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«n</a:t>
            </a:r>
            <a:endParaRPr lang="vi-VN" sz="5025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1ADB349-51F5-4252-86B5-1C751212DA69}"/>
              </a:ext>
            </a:extLst>
          </p:cNvPr>
          <p:cNvSpPr txBox="1"/>
          <p:nvPr/>
        </p:nvSpPr>
        <p:spPr>
          <a:xfrm>
            <a:off x="4727797" y="1805110"/>
            <a:ext cx="1050244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«n</a:t>
            </a:r>
            <a:endParaRPr lang="vi-VN" sz="5025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1ADB349-51F5-4252-86B5-1C751212DA69}"/>
              </a:ext>
            </a:extLst>
          </p:cNvPr>
          <p:cNvSpPr txBox="1"/>
          <p:nvPr/>
        </p:nvSpPr>
        <p:spPr>
          <a:xfrm>
            <a:off x="3567771" y="1805110"/>
            <a:ext cx="1051612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 err="1" smtClean="0">
                <a:latin typeface=".VnAvant" panose="020B7200000000000000" pitchFamily="34" charset="0"/>
              </a:rPr>
              <a:t>th</a:t>
            </a:r>
            <a:endParaRPr lang="vi-VN" sz="5025" dirty="0"/>
          </a:p>
        </p:txBody>
      </p:sp>
    </p:spTree>
    <p:extLst>
      <p:ext uri="{BB962C8B-B14F-4D97-AF65-F5344CB8AC3E}">
        <p14:creationId xmlns:p14="http://schemas.microsoft.com/office/powerpoint/2010/main" val="349652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1467</TotalTime>
  <Words>244</Words>
  <Application>Microsoft Office PowerPoint</Application>
  <PresentationFormat>On-screen Show (16:9)</PresentationFormat>
  <Paragraphs>83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45" baseType="lpstr">
      <vt:lpstr>.VnArial</vt:lpstr>
      <vt:lpstr>.VnAvant</vt:lpstr>
      <vt:lpstr>.VnAvantH</vt:lpstr>
      <vt:lpstr>Arial</vt:lpstr>
      <vt:lpstr>Arial-Rounded</vt:lpstr>
      <vt:lpstr>AvantGarde</vt:lpstr>
      <vt:lpstr>Calibri</vt:lpstr>
      <vt:lpstr>Calibri Light</vt:lpstr>
      <vt:lpstr>HP001 4 hàng</vt:lpstr>
      <vt:lpstr>Times New Roman</vt:lpstr>
      <vt:lpstr>VNI-Avo</vt:lpstr>
      <vt:lpstr>等线</vt:lpstr>
      <vt:lpstr>等线 Light</vt:lpstr>
      <vt:lpstr>Office 主题​​</vt:lpstr>
      <vt:lpstr>1_Office 主题​​</vt:lpstr>
      <vt:lpstr>2_Office 主题​​</vt:lpstr>
      <vt:lpstr>4_Office 主题​​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Windows User</cp:lastModifiedBy>
  <cp:revision>425</cp:revision>
  <dcterms:created xsi:type="dcterms:W3CDTF">2017-07-29T07:38:32Z</dcterms:created>
  <dcterms:modified xsi:type="dcterms:W3CDTF">2021-10-30T16:06:02Z</dcterms:modified>
</cp:coreProperties>
</file>