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14" r:id="rId2"/>
    <p:sldId id="315" r:id="rId3"/>
    <p:sldId id="271" r:id="rId4"/>
    <p:sldId id="295" r:id="rId5"/>
    <p:sldId id="294" r:id="rId6"/>
    <p:sldId id="308" r:id="rId7"/>
    <p:sldId id="296" r:id="rId8"/>
    <p:sldId id="292" r:id="rId9"/>
    <p:sldId id="301" r:id="rId10"/>
    <p:sldId id="302" r:id="rId11"/>
    <p:sldId id="304" r:id="rId12"/>
    <p:sldId id="306" r:id="rId13"/>
    <p:sldId id="274" r:id="rId14"/>
    <p:sldId id="313" r:id="rId15"/>
    <p:sldId id="309" r:id="rId16"/>
    <p:sldId id="310" r:id="rId17"/>
    <p:sldId id="311" r:id="rId18"/>
    <p:sldId id="312" r:id="rId19"/>
    <p:sldId id="275" r:id="rId20"/>
    <p:sldId id="282" r:id="rId21"/>
    <p:sldId id="283" r:id="rId22"/>
    <p:sldId id="264" r:id="rId23"/>
    <p:sldId id="276" r:id="rId24"/>
    <p:sldId id="287" r:id="rId25"/>
    <p:sldId id="278" r:id="rId26"/>
    <p:sldId id="279" r:id="rId27"/>
    <p:sldId id="280" r:id="rId28"/>
    <p:sldId id="286" r:id="rId29"/>
    <p:sldId id="284" r:id="rId30"/>
  </p:sldIdLst>
  <p:sldSz cx="9144000" cy="5143500" type="screen16x9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/>
        </p14:section>
        <p14:section name="Tiết 1" id="{50E1AC05-E808-47C5-ACCE-5BE89D6A3B62}">
          <p14:sldIdLst>
            <p14:sldId id="314"/>
            <p14:sldId id="315"/>
            <p14:sldId id="271"/>
            <p14:sldId id="295"/>
            <p14:sldId id="294"/>
            <p14:sldId id="308"/>
            <p14:sldId id="296"/>
            <p14:sldId id="292"/>
            <p14:sldId id="301"/>
            <p14:sldId id="302"/>
            <p14:sldId id="304"/>
            <p14:sldId id="306"/>
            <p14:sldId id="274"/>
            <p14:sldId id="313"/>
            <p14:sldId id="309"/>
            <p14:sldId id="310"/>
            <p14:sldId id="311"/>
            <p14:sldId id="312"/>
            <p14:sldId id="275"/>
            <p14:sldId id="282"/>
            <p14:sldId id="283"/>
            <p14:sldId id="264"/>
            <p14:sldId id="276"/>
          </p14:sldIdLst>
        </p14:section>
        <p14:section name="Tiết 2" id="{296681D4-24D5-4E6B-BA02-9A1D8E4D5F1E}">
          <p14:sldIdLst>
            <p14:sldId id="287"/>
            <p14:sldId id="278"/>
            <p14:sldId id="279"/>
            <p14:sldId id="280"/>
            <p14:sldId id="286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  <a:srgbClr val="FF99FF"/>
    <a:srgbClr val="CC00CC"/>
    <a:srgbClr val="800080"/>
    <a:srgbClr val="FFCC00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4590" autoAdjust="0"/>
  </p:normalViewPr>
  <p:slideViewPr>
    <p:cSldViewPr snapToGrid="0" showGuides="1">
      <p:cViewPr varScale="1">
        <p:scale>
          <a:sx n="10" d="100"/>
          <a:sy n="10" d="100"/>
        </p:scale>
        <p:origin x="-90" y="-150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5.gif"/><Relationship Id="rId9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wretch.cc/album/show.php?i=jao8825252&amp;b=1271&amp;f=1461527352&amp;p=2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44.gif"/><Relationship Id="rId3" Type="http://schemas.openxmlformats.org/officeDocument/2006/relationships/image" Target="../media/image34.gif"/><Relationship Id="rId7" Type="http://schemas.openxmlformats.org/officeDocument/2006/relationships/image" Target="../media/image38.gif"/><Relationship Id="rId12" Type="http://schemas.openxmlformats.org/officeDocument/2006/relationships/image" Target="../media/image4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ga%20tieu%20jhoc\New%20Folder\co%20lieeeeeeeeeen\20.%20Bai%20Ngoi%20Ca%20Que%20Huong%20-%20Phi%20Nhung.mp3" TargetMode="External"/><Relationship Id="rId6" Type="http://schemas.openxmlformats.org/officeDocument/2006/relationships/image" Target="../media/image37.gif"/><Relationship Id="rId11" Type="http://schemas.openxmlformats.org/officeDocument/2006/relationships/image" Target="../media/image42.png"/><Relationship Id="rId5" Type="http://schemas.openxmlformats.org/officeDocument/2006/relationships/image" Target="../media/image36.gif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gif"/><Relationship Id="rId1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2266950"/>
          </a:xfrm>
          <a:prstGeom prst="rect">
            <a:avLst/>
          </a:prstGeom>
          <a:solidFill>
            <a:srgbClr val="0086EA"/>
          </a:solidFill>
          <a:effectLst>
            <a:glow rad="50800">
              <a:srgbClr val="4BACC6">
                <a:satMod val="175000"/>
                <a:alpha val="18000"/>
              </a:srgbClr>
            </a:glow>
          </a:effectLst>
        </p:spPr>
        <p:txBody>
          <a:bodyPr vert="horz" lIns="68471" tIns="34235" rIns="68471" bIns="34235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795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257300" y="400236"/>
            <a:ext cx="1257300" cy="115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057400" y="800104"/>
            <a:ext cx="6248091" cy="9941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 b="1" kern="0" dirty="0">
                <a:solidFill>
                  <a:sysClr val="window" lastClr="FFFFFF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26" y="2141994"/>
            <a:ext cx="2579639" cy="317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35" y="3154084"/>
            <a:ext cx="3384095" cy="163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3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3234491" y="4472061"/>
            <a:ext cx="2735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đom</a:t>
            </a:r>
            <a:r>
              <a:rPr lang="en-US" sz="40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đóm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Tuan\Desktop\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/>
          <a:stretch/>
        </p:blipFill>
        <p:spPr bwMode="auto">
          <a:xfrm>
            <a:off x="1644577" y="162718"/>
            <a:ext cx="6075737" cy="437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2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74" name="Picture 2" descr="C:\Users\Tuan\Desktop\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" b="15138"/>
          <a:stretch/>
        </p:blipFill>
        <p:spPr bwMode="auto">
          <a:xfrm>
            <a:off x="2002420" y="72369"/>
            <a:ext cx="5827094" cy="43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3386907" y="4409000"/>
            <a:ext cx="2324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40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đốm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898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75" name="Picture 3" descr="C:\Users\Tuan\Desktop\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7"/>
          <a:stretch/>
        </p:blipFill>
        <p:spPr bwMode="auto">
          <a:xfrm>
            <a:off x="1889691" y="96982"/>
            <a:ext cx="5755029" cy="440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3467100" y="4426090"/>
            <a:ext cx="337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m©m</a:t>
            </a:r>
            <a:r>
              <a:rPr lang="en-US" sz="40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c¬m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1901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1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409972" y="2193615"/>
            <a:ext cx="1455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147166" y="373195"/>
            <a:ext cx="13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673830" y="360442"/>
            <a:ext cx="13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874954"/>
              </p:ext>
            </p:extLst>
          </p:nvPr>
        </p:nvGraphicFramePr>
        <p:xfrm>
          <a:off x="3524300" y="1040354"/>
          <a:ext cx="1934766" cy="96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097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671066" y="384223"/>
            <a:ext cx="13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67175" y="922606"/>
            <a:ext cx="2019814" cy="1154141"/>
            <a:chOff x="3571478" y="1751961"/>
            <a:chExt cx="2019814" cy="1154141"/>
          </a:xfrm>
        </p:grpSpPr>
        <p:sp>
          <p:nvSpPr>
            <p:cNvPr id="21" name="Hộp Văn bản 6">
              <a:extLst>
                <a:ext uri="{FF2B5EF4-FFF2-40B4-BE49-F238E27FC236}">
                  <a16:creationId xmlns:a16="http://schemas.microsoft.com/office/drawing/2014/main" xmlns="" id="{8371E34C-CBA2-409A-836B-6D78110E41AF}"/>
                </a:ext>
              </a:extLst>
            </p:cNvPr>
            <p:cNvSpPr txBox="1"/>
            <p:nvPr/>
          </p:nvSpPr>
          <p:spPr>
            <a:xfrm>
              <a:off x="3571478" y="1753547"/>
              <a:ext cx="695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</a:t>
              </a:r>
              <a:endParaRPr lang="vi-VN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24" name="Hộp Văn bản 6">
              <a:extLst>
                <a:ext uri="{FF2B5EF4-FFF2-40B4-BE49-F238E27FC236}">
                  <a16:creationId xmlns:a16="http://schemas.microsoft.com/office/drawing/2014/main" xmlns="" id="{8371E34C-CBA2-409A-836B-6D78110E41AF}"/>
                </a:ext>
              </a:extLst>
            </p:cNvPr>
            <p:cNvSpPr txBox="1"/>
            <p:nvPr/>
          </p:nvSpPr>
          <p:spPr>
            <a:xfrm>
              <a:off x="3957331" y="2259771"/>
              <a:ext cx="112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</a:t>
              </a:r>
              <a:r>
                <a:rPr lang="en-US" sz="3600" dirty="0" err="1" smtClean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endParaRPr lang="vi-VN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17" name="Hộp Văn bản 6">
              <a:extLst>
                <a:ext uri="{FF2B5EF4-FFF2-40B4-BE49-F238E27FC236}">
                  <a16:creationId xmlns:a16="http://schemas.microsoft.com/office/drawing/2014/main" xmlns="" id="{8371E34C-CBA2-409A-836B-6D78110E41AF}"/>
                </a:ext>
              </a:extLst>
            </p:cNvPr>
            <p:cNvSpPr txBox="1"/>
            <p:nvPr/>
          </p:nvSpPr>
          <p:spPr>
            <a:xfrm>
              <a:off x="4436315" y="1751961"/>
              <a:ext cx="1154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ô</a:t>
              </a:r>
              <a:r>
                <a:rPr lang="en-US" sz="3600" dirty="0" err="1" smtClean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</a:t>
              </a:r>
              <a:endParaRPr lang="vi-VN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2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2069495" y="2212665"/>
            <a:ext cx="113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vòm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3418534" y="2212665"/>
            <a:ext cx="123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nộm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4918032" y="2212665"/>
            <a:ext cx="147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6339430" y="2231715"/>
            <a:ext cx="141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bờm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7840869" y="2231715"/>
            <a:ext cx="123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rơm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4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624695" y="3105067"/>
            <a:ext cx="239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đom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2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3487984" y="3094690"/>
            <a:ext cx="2034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đốm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3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6339430" y="3071539"/>
            <a:ext cx="26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cơm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251864"/>
              </p:ext>
            </p:extLst>
          </p:nvPr>
        </p:nvGraphicFramePr>
        <p:xfrm>
          <a:off x="1137708" y="1040354"/>
          <a:ext cx="1934766" cy="96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097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251864"/>
              </p:ext>
            </p:extLst>
          </p:nvPr>
        </p:nvGraphicFramePr>
        <p:xfrm>
          <a:off x="6078676" y="1040354"/>
          <a:ext cx="1934766" cy="96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097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1218733" y="922606"/>
            <a:ext cx="2019814" cy="1154141"/>
            <a:chOff x="3571478" y="1751961"/>
            <a:chExt cx="2019814" cy="1154141"/>
          </a:xfrm>
        </p:grpSpPr>
        <p:sp>
          <p:nvSpPr>
            <p:cNvPr id="38" name="Hộp Văn bản 6">
              <a:extLst>
                <a:ext uri="{FF2B5EF4-FFF2-40B4-BE49-F238E27FC236}">
                  <a16:creationId xmlns:a16="http://schemas.microsoft.com/office/drawing/2014/main" xmlns="" id="{8371E34C-CBA2-409A-836B-6D78110E41AF}"/>
                </a:ext>
              </a:extLst>
            </p:cNvPr>
            <p:cNvSpPr txBox="1"/>
            <p:nvPr/>
          </p:nvSpPr>
          <p:spPr>
            <a:xfrm>
              <a:off x="3571478" y="1753547"/>
              <a:ext cx="695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</a:t>
              </a:r>
              <a:endParaRPr lang="vi-VN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39" name="Hộp Văn bản 6">
              <a:extLst>
                <a:ext uri="{FF2B5EF4-FFF2-40B4-BE49-F238E27FC236}">
                  <a16:creationId xmlns:a16="http://schemas.microsoft.com/office/drawing/2014/main" xmlns="" id="{8371E34C-CBA2-409A-836B-6D78110E41AF}"/>
                </a:ext>
              </a:extLst>
            </p:cNvPr>
            <p:cNvSpPr txBox="1"/>
            <p:nvPr/>
          </p:nvSpPr>
          <p:spPr>
            <a:xfrm>
              <a:off x="3957331" y="2259771"/>
              <a:ext cx="112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óm</a:t>
              </a:r>
              <a:endParaRPr lang="vi-VN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40" name="Hộp Văn bản 6">
              <a:extLst>
                <a:ext uri="{FF2B5EF4-FFF2-40B4-BE49-F238E27FC236}">
                  <a16:creationId xmlns:a16="http://schemas.microsoft.com/office/drawing/2014/main" xmlns="" id="{8371E34C-CBA2-409A-836B-6D78110E41AF}"/>
                </a:ext>
              </a:extLst>
            </p:cNvPr>
            <p:cNvSpPr txBox="1"/>
            <p:nvPr/>
          </p:nvSpPr>
          <p:spPr>
            <a:xfrm>
              <a:off x="4436315" y="1751961"/>
              <a:ext cx="1154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om</a:t>
              </a:r>
              <a:endParaRPr lang="vi-VN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206302" y="922606"/>
            <a:ext cx="2019814" cy="1154141"/>
            <a:chOff x="3571478" y="1751961"/>
            <a:chExt cx="2019814" cy="1154141"/>
          </a:xfrm>
        </p:grpSpPr>
        <p:sp>
          <p:nvSpPr>
            <p:cNvPr id="42" name="Hộp Văn bản 6">
              <a:extLst>
                <a:ext uri="{FF2B5EF4-FFF2-40B4-BE49-F238E27FC236}">
                  <a16:creationId xmlns:a16="http://schemas.microsoft.com/office/drawing/2014/main" xmlns="" id="{8371E34C-CBA2-409A-836B-6D78110E41AF}"/>
                </a:ext>
              </a:extLst>
            </p:cNvPr>
            <p:cNvSpPr txBox="1"/>
            <p:nvPr/>
          </p:nvSpPr>
          <p:spPr>
            <a:xfrm>
              <a:off x="3571478" y="1753547"/>
              <a:ext cx="695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</a:t>
              </a:r>
              <a:endParaRPr lang="vi-VN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43" name="Hộp Văn bản 6">
              <a:extLst>
                <a:ext uri="{FF2B5EF4-FFF2-40B4-BE49-F238E27FC236}">
                  <a16:creationId xmlns:a16="http://schemas.microsoft.com/office/drawing/2014/main" xmlns="" id="{8371E34C-CBA2-409A-836B-6D78110E41AF}"/>
                </a:ext>
              </a:extLst>
            </p:cNvPr>
            <p:cNvSpPr txBox="1"/>
            <p:nvPr/>
          </p:nvSpPr>
          <p:spPr>
            <a:xfrm>
              <a:off x="3957331" y="2259771"/>
              <a:ext cx="112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</a:t>
              </a:r>
              <a:r>
                <a:rPr lang="en-US" sz="3600" dirty="0" err="1" smtClean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ơm</a:t>
              </a:r>
              <a:endParaRPr lang="vi-VN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46" name="Hộp Văn bản 6">
              <a:extLst>
                <a:ext uri="{FF2B5EF4-FFF2-40B4-BE49-F238E27FC236}">
                  <a16:creationId xmlns:a16="http://schemas.microsoft.com/office/drawing/2014/main" xmlns="" id="{8371E34C-CBA2-409A-836B-6D78110E41AF}"/>
                </a:ext>
              </a:extLst>
            </p:cNvPr>
            <p:cNvSpPr txBox="1"/>
            <p:nvPr/>
          </p:nvSpPr>
          <p:spPr>
            <a:xfrm>
              <a:off x="4436315" y="1751961"/>
              <a:ext cx="1154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ơm</a:t>
              </a:r>
              <a:endParaRPr lang="vi-VN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1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462336" y="764572"/>
            <a:ext cx="8198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H«m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qua, c« M¬ </a:t>
            </a:r>
            <a:r>
              <a:rPr lang="en-US" sz="36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ë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xãm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H¹ ®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Õn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th</a:t>
            </a:r>
            <a:r>
              <a:rPr lang="en-US" sz="3600" dirty="0" smtClean="0">
                <a:latin typeface=".VnAvant" panose="020B7200000000000000" pitchFamily="34" charset="0"/>
              </a:rPr>
              <a:t>¨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µ 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Hµ.</a:t>
            </a:r>
            <a:r>
              <a:rPr lang="en-US" sz="36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« </a:t>
            </a:r>
            <a:r>
              <a:rPr lang="en-US" sz="36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6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Hµ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giá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cam. 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Hµ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chän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qu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 </a:t>
            </a:r>
            <a:r>
              <a:rPr lang="en-US" sz="36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cam to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phÇn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bè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MÑ </a:t>
            </a:r>
            <a:r>
              <a:rPr lang="en-US" sz="36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khen</a:t>
            </a:r>
            <a:r>
              <a:rPr lang="en-US" sz="36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vµ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th¬m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lªn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m¸ Hµ.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5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162518" y="1486337"/>
            <a:ext cx="10156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479337" y="1486337"/>
            <a:ext cx="9214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502221" y="3953090"/>
            <a:ext cx="10809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9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1578531" y="384460"/>
            <a:ext cx="5923706" cy="42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878" y="1314451"/>
            <a:ext cx="42615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6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endParaRPr lang="en-US" altLang="en-US" sz="66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19" y="3707412"/>
            <a:ext cx="6780566" cy="1067278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6234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79034" y="2679409"/>
            <a:ext cx="6327249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Ψ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50281" y="2679409"/>
            <a:ext cx="5084080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đĴ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36583" y="2679409"/>
            <a:ext cx="5186821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l-GR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Χ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7" y="233475"/>
            <a:ext cx="3001260" cy="547747"/>
            <a:chOff x="1543051" y="438150"/>
            <a:chExt cx="3330331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366509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2796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4099" name="Picture 3" descr="C:\Users\Tuan\Desktop\8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77" t="12433" r="1477" b="-2163"/>
          <a:stretch/>
        </p:blipFill>
        <p:spPr bwMode="auto">
          <a:xfrm>
            <a:off x="471196" y="1371598"/>
            <a:ext cx="8156219" cy="17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uan\Desktop\Bài 36 TV1-KN\chữ om viết thường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50" y="1048304"/>
            <a:ext cx="41052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8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725"/>
            <a:ext cx="9144000" cy="5379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021" y="888595"/>
            <a:ext cx="8406962" cy="2389114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Häc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vÇn</a:t>
            </a:r>
            <a:endParaRPr lang="en-US" sz="5025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Bµi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36: 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o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m 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- 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«m 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– 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¬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m 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­ ­</a:t>
            </a:r>
          </a:p>
        </p:txBody>
      </p:sp>
    </p:spTree>
    <p:extLst>
      <p:ext uri="{BB962C8B-B14F-4D97-AF65-F5344CB8AC3E}">
        <p14:creationId xmlns:p14="http://schemas.microsoft.com/office/powerpoint/2010/main" val="27768105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7" y="233475"/>
            <a:ext cx="3001260" cy="547747"/>
            <a:chOff x="1543051" y="438150"/>
            <a:chExt cx="3330331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366509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2796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26" name="Picture 2" descr="C:\Users\Tuan\Desktop\GAĐT NỘP\Bài 36 TV1-KN\chữ ôm viết thường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62" y="910080"/>
            <a:ext cx="4790887" cy="303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7" y="233475"/>
            <a:ext cx="3001260" cy="547747"/>
            <a:chOff x="1543051" y="438150"/>
            <a:chExt cx="3330331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366509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2796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050" name="Picture 2" descr="C:\Users\Tuan\Desktop\GAĐT NỘP\Bài 36 TV1-KN\chữ ơm viết thường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112100"/>
            <a:ext cx="4757313" cy="30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6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712" y="673769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2246737" y="854523"/>
            <a:ext cx="2173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72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5019714" y="864554"/>
            <a:ext cx="2173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72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2246738" y="2672472"/>
            <a:ext cx="2173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72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712" y="673768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1340269" y="865162"/>
            <a:ext cx="5400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HP001 4 hàng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7200" b="1" dirty="0">
                <a:solidFill>
                  <a:srgbClr val="0070C0"/>
                </a:solidFill>
                <a:latin typeface="HP001 4 hàng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HP001 4 hàng"/>
                <a:ea typeface="Arial-Rounded" panose="020B0500000000000000" pitchFamily="34" charset="-93"/>
                <a:cs typeface="Arial-Rounded" panose="020B0500000000000000" pitchFamily="34" charset="-93"/>
              </a:rPr>
              <a:t>đốm</a:t>
            </a:r>
            <a:endParaRPr lang="vi-VN" sz="72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1329281" y="2661852"/>
            <a:ext cx="4933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HP001 4 hàng"/>
                <a:ea typeface="Arial-Rounded" panose="020B0500000000000000" pitchFamily="34" charset="-93"/>
                <a:cs typeface="Arial-Rounded" panose="020B0500000000000000" pitchFamily="34" charset="-93"/>
              </a:rPr>
              <a:t>mâm</a:t>
            </a:r>
            <a:r>
              <a:rPr lang="en-US" sz="7200" b="1" dirty="0">
                <a:solidFill>
                  <a:srgbClr val="0070C0"/>
                </a:solidFill>
                <a:latin typeface="HP001 4 hàng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HP001 4 hàng"/>
                <a:ea typeface="Arial-Rounded" panose="020B0500000000000000" pitchFamily="34" charset="-93"/>
                <a:cs typeface="Arial-Rounded" panose="020B0500000000000000" pitchFamily="34" charset="-93"/>
              </a:rPr>
              <a:t>cơm</a:t>
            </a:r>
            <a:endParaRPr lang="vi-VN" sz="72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2533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26" y="209550"/>
            <a:ext cx="4492759" cy="3286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xmlns="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17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353075" y="2597583"/>
            <a:ext cx="255664" cy="212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247440" y="2430344"/>
            <a:ext cx="274658" cy="227900"/>
          </a:xfrm>
          <a:prstGeom prst="rect">
            <a:avLst/>
          </a:prstGeom>
        </p:spPr>
      </p:pic>
      <p:pic>
        <p:nvPicPr>
          <p:cNvPr id="19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6078165" y="4379647"/>
            <a:ext cx="274658" cy="227900"/>
          </a:xfrm>
          <a:prstGeom prst="rect">
            <a:avLst/>
          </a:prstGeom>
        </p:spPr>
      </p:pic>
      <p:pic>
        <p:nvPicPr>
          <p:cNvPr id="21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844216" y="4202286"/>
            <a:ext cx="274658" cy="2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pic>
        <p:nvPicPr>
          <p:cNvPr id="4099" name="Picture 3" descr="C:\Users\Tuan\Desktop\8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77" t="12433" r="1477" b="-2163"/>
          <a:stretch/>
        </p:blipFill>
        <p:spPr bwMode="auto">
          <a:xfrm>
            <a:off x="45876" y="1477926"/>
            <a:ext cx="8717124" cy="202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47727" y="233475"/>
            <a:ext cx="3001260" cy="547747"/>
            <a:chOff x="1543051" y="438150"/>
            <a:chExt cx="3330331" cy="547747"/>
          </a:xfrm>
        </p:grpSpPr>
        <p:sp>
          <p:nvSpPr>
            <p:cNvPr id="15" name="Rounded Rectangle 14"/>
            <p:cNvSpPr/>
            <p:nvPr/>
          </p:nvSpPr>
          <p:spPr>
            <a:xfrm>
              <a:off x="1866900" y="438150"/>
              <a:ext cx="1366509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076775" y="485775"/>
              <a:ext cx="2796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5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an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3" y="136671"/>
            <a:ext cx="7678150" cy="35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9126" y="89045"/>
            <a:ext cx="1527968" cy="547747"/>
            <a:chOff x="1543051" y="438150"/>
            <a:chExt cx="1466850" cy="547747"/>
          </a:xfrm>
        </p:grpSpPr>
        <p:sp>
          <p:nvSpPr>
            <p:cNvPr id="14" name="Rounded Rectangle 13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0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82549" y="3641336"/>
            <a:ext cx="8909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H«m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qua, c« M¬ </a:t>
            </a:r>
            <a:r>
              <a:rPr lang="en-US" sz="28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ë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xãm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H¹ ®</a:t>
            </a:r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Õn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</a:t>
            </a:r>
            <a:r>
              <a:rPr lang="en-US" sz="2800" dirty="0" err="1" smtClean="0">
                <a:latin typeface=".VnAvant" panose="020B7200000000000000" pitchFamily="34" charset="0"/>
              </a:rPr>
              <a:t>¨</a:t>
            </a:r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µ Hµ.</a:t>
            </a:r>
            <a:endParaRPr lang="en-US" sz="2800" dirty="0"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C« </a:t>
            </a:r>
            <a:r>
              <a:rPr lang="en-US" sz="28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28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Hµ </a:t>
            </a:r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giá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cam. 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Hµ </a:t>
            </a:r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chän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qu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 </a:t>
            </a:r>
            <a:r>
              <a:rPr lang="en-US" sz="28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cam to </a:t>
            </a:r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phÇn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bè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MÑ </a:t>
            </a:r>
            <a:r>
              <a:rPr lang="en-US" sz="28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khen</a:t>
            </a:r>
            <a:r>
              <a:rPr lang="en-US" sz="28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vµ </a:t>
            </a:r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th¬m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lªn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m¸ Hµ.</a:t>
            </a:r>
            <a:endParaRPr lang="vi-V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981536" y="4102783"/>
            <a:ext cx="5897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085620" y="4924803"/>
            <a:ext cx="748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uan\Desktop\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3" y="498513"/>
            <a:ext cx="7847875" cy="45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9126" y="89045"/>
            <a:ext cx="1527968" cy="547747"/>
            <a:chOff x="1543051" y="438150"/>
            <a:chExt cx="1466850" cy="547747"/>
          </a:xfrm>
        </p:grpSpPr>
        <p:sp>
          <p:nvSpPr>
            <p:cNvPr id="14" name="Rounded Rectangle 13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5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0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3221023" y="153517"/>
            <a:ext cx="311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lỗi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7517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下一張(熱鍵:c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47" y="8444"/>
            <a:ext cx="863749" cy="119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pic>
        <p:nvPicPr>
          <p:cNvPr id="11271" name="Picture 8" descr="star02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9470"/>
            <a:ext cx="9144000" cy="54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946295" y="558761"/>
            <a:ext cx="776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1171850" y="1631697"/>
            <a:ext cx="182652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om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3728602" y="1631697"/>
            <a:ext cx="1810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ôm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6268392" y="1649276"/>
            <a:ext cx="178045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ơm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1116421" y="3437302"/>
            <a:ext cx="770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0809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171450"/>
            <a:ext cx="8686800" cy="48006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pic>
        <p:nvPicPr>
          <p:cNvPr id="22531" name="Picture 3" descr="z8298946wo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7912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bd1451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1506"/>
            <a:ext cx="4502150" cy="6429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3wir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14650"/>
            <a:ext cx="1331913" cy="1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898107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429000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5730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48000" y="1143000"/>
            <a:ext cx="2895600" cy="2228850"/>
          </a:xfrm>
          <a:prstGeom prst="ellipse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1219200" y="2228850"/>
            <a:ext cx="19812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6096000" y="1828800"/>
            <a:ext cx="15240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40" name="Picture 12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001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573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289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30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574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17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2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716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43151"/>
            <a:ext cx="914400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2" y="39159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Freeform 27"/>
          <p:cNvSpPr>
            <a:spLocks/>
          </p:cNvSpPr>
          <p:nvPr/>
        </p:nvSpPr>
        <p:spPr bwMode="auto">
          <a:xfrm flipH="1">
            <a:off x="2667000" y="3314700"/>
            <a:ext cx="4343400" cy="5715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92" name="20. Bai Ngoi Ca Que Huong - Phi Nh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3434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29" descr="F9849DCFA90C473196ECD16214E7700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4057651"/>
            <a:ext cx="137160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2588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WordArt 32" descr="48"/>
          <p:cNvSpPr>
            <a:spLocks noChangeArrowheads="1" noChangeShapeType="1" noTextEdit="1"/>
          </p:cNvSpPr>
          <p:nvPr/>
        </p:nvSpPr>
        <p:spPr bwMode="auto">
          <a:xfrm>
            <a:off x="685800" y="514350"/>
            <a:ext cx="7772400" cy="3200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Bµi häc ®Õn ®©y lµ kÕt thóc</a:t>
            </a:r>
          </a:p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c« m¹nh kháe</a:t>
            </a:r>
          </a:p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em thùc hiÖn  tèt bµi häc!</a:t>
            </a:r>
          </a:p>
        </p:txBody>
      </p:sp>
      <p:pic>
        <p:nvPicPr>
          <p:cNvPr id="22561" name="Picture 34" descr="2sblw13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71901"/>
            <a:ext cx="297180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360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9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6" y="127145"/>
            <a:ext cx="1527968" cy="547747"/>
            <a:chOff x="1543051" y="438150"/>
            <a:chExt cx="1466850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769592"/>
              </p:ext>
            </p:extLst>
          </p:nvPr>
        </p:nvGraphicFramePr>
        <p:xfrm>
          <a:off x="3428603" y="1869709"/>
          <a:ext cx="278731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504803" y="1753547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endParaRPr lang="vi-VN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191960" y="852184"/>
            <a:ext cx="13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169100" y="2506737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óm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874348" y="1741489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820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6" y="127145"/>
            <a:ext cx="1527968" cy="547747"/>
            <a:chOff x="1543051" y="438150"/>
            <a:chExt cx="1466850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FFFF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182833" y="849822"/>
            <a:ext cx="13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94114"/>
              </p:ext>
            </p:extLst>
          </p:nvPr>
        </p:nvGraphicFramePr>
        <p:xfrm>
          <a:off x="3428603" y="1869709"/>
          <a:ext cx="278731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504803" y="1753547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endParaRPr lang="vi-VN" sz="5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169100" y="2506737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ốm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874348" y="1741489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</a:t>
            </a:r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1928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6" y="127145"/>
            <a:ext cx="1527968" cy="547747"/>
            <a:chOff x="1543051" y="438150"/>
            <a:chExt cx="1466850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FFFF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9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169100" y="845192"/>
            <a:ext cx="13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94114"/>
              </p:ext>
            </p:extLst>
          </p:nvPr>
        </p:nvGraphicFramePr>
        <p:xfrm>
          <a:off x="3428603" y="1869709"/>
          <a:ext cx="278731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504803" y="1753547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endParaRPr lang="vi-VN" sz="5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169100" y="2506737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874348" y="1741489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</a:t>
            </a:r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1928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6" y="127145"/>
            <a:ext cx="1527968" cy="547747"/>
            <a:chOff x="1543051" y="438150"/>
            <a:chExt cx="1466850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FFFF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137246" y="790426"/>
            <a:ext cx="13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7060083" y="859105"/>
            <a:ext cx="13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750450"/>
              </p:ext>
            </p:extLst>
          </p:nvPr>
        </p:nvGraphicFramePr>
        <p:xfrm>
          <a:off x="3575488" y="1822084"/>
          <a:ext cx="2331330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5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504803" y="1753547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endParaRPr lang="vi-VN" sz="5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311859" y="867079"/>
            <a:ext cx="13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169100" y="2506737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ốm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770173" y="1741489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</a:t>
            </a:r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457107"/>
              </p:ext>
            </p:extLst>
          </p:nvPr>
        </p:nvGraphicFramePr>
        <p:xfrm>
          <a:off x="706056" y="1869709"/>
          <a:ext cx="240753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9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230142"/>
              </p:ext>
            </p:extLst>
          </p:nvPr>
        </p:nvGraphicFramePr>
        <p:xfrm>
          <a:off x="6534822" y="1869709"/>
          <a:ext cx="2380976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0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1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16674" y="1753547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endParaRPr lang="vi-VN" sz="5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971490" y="1767763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178353" y="2506737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óm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464289" y="1753547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endParaRPr lang="vi-VN" sz="5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907078" y="2506737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6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7705967" y="1741489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254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282376" y="3967714"/>
            <a:ext cx="1678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831610" y="3967714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6" y="127145"/>
            <a:ext cx="1527968" cy="547747"/>
            <a:chOff x="1543051" y="438150"/>
            <a:chExt cx="1466850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FFFF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1984431" y="3986764"/>
            <a:ext cx="1244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vòm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3333470" y="3986764"/>
            <a:ext cx="12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nộm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4832968" y="3986764"/>
            <a:ext cx="1478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tôm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6254366" y="4005814"/>
            <a:ext cx="141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bờm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7755805" y="4005814"/>
            <a:ext cx="12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rơm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960803" y="4537754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2235572" y="3981874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9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292476" y="4583350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3615576" y="3982905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1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697995" y="4587340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4974518" y="3984810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056937" y="4596865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534822" y="4001955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632481" y="4606390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7930101" y="4004734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9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8027760" y="4609169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9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5" grpId="0"/>
      <p:bldP spid="26" grpId="0"/>
      <p:bldP spid="27" grpId="0"/>
      <p:bldP spid="35" grpId="0"/>
      <p:bldP spid="36" grpId="0"/>
      <p:bldP spid="38" grpId="0"/>
      <p:bldP spid="40" grpId="0"/>
      <p:bldP spid="42" grpId="0"/>
      <p:bldP spid="46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282376" y="3967714"/>
            <a:ext cx="1486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6" y="127145"/>
            <a:ext cx="1527968" cy="547747"/>
            <a:chOff x="1543051" y="438150"/>
            <a:chExt cx="1466850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FFFF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137246" y="790426"/>
            <a:ext cx="13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7060083" y="859105"/>
            <a:ext cx="13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694955"/>
              </p:ext>
            </p:extLst>
          </p:nvPr>
        </p:nvGraphicFramePr>
        <p:xfrm>
          <a:off x="3575488" y="1822084"/>
          <a:ext cx="2331330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5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504803" y="1753547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endParaRPr lang="vi-VN" sz="5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311859" y="867079"/>
            <a:ext cx="13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169100" y="2506737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ốm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770173" y="1741489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</a:t>
            </a:r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1984431" y="3986764"/>
            <a:ext cx="1244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vòm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3333470" y="3986764"/>
            <a:ext cx="12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nộm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4832968" y="3986764"/>
            <a:ext cx="1478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tôm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6254366" y="4005814"/>
            <a:ext cx="141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bờm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7755805" y="4005814"/>
            <a:ext cx="12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rơm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901967" y="4572501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292476" y="4583350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697995" y="4587340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056937" y="4596865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632481" y="4606390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8027760" y="4609169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355698"/>
              </p:ext>
            </p:extLst>
          </p:nvPr>
        </p:nvGraphicFramePr>
        <p:xfrm>
          <a:off x="706056" y="1869709"/>
          <a:ext cx="240753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9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28252"/>
              </p:ext>
            </p:extLst>
          </p:nvPr>
        </p:nvGraphicFramePr>
        <p:xfrm>
          <a:off x="6534822" y="1869709"/>
          <a:ext cx="2380976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0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1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16674" y="1753547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endParaRPr lang="vi-VN" sz="5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971490" y="1767763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178353" y="2506737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óm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464289" y="1753547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endParaRPr lang="vi-VN" sz="5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907078" y="2506737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6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7705967" y="1741489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34686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653326" y="3291439"/>
            <a:ext cx="2735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đom</a:t>
            </a:r>
            <a:r>
              <a:rPr lang="en-US" sz="40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đóm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939417" y="3290422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6" y="127145"/>
            <a:ext cx="1527968" cy="547747"/>
            <a:chOff x="1543051" y="438150"/>
            <a:chExt cx="1466850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FFFF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3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823471" y="3900765"/>
            <a:ext cx="8183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889691" y="3905805"/>
            <a:ext cx="8916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2070245" y="3290422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3671521" y="3291439"/>
            <a:ext cx="2324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40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đốm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6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744236" y="3912849"/>
            <a:ext cx="8916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4915264" y="3292703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3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6176185" y="3313236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mâm</a:t>
            </a:r>
            <a:r>
              <a:rPr lang="en-US" sz="40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cơm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6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7557518" y="3934646"/>
            <a:ext cx="916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7702052" y="3309737"/>
            <a:ext cx="101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5145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42" grpId="0"/>
      <p:bldP spid="43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1251</TotalTime>
  <Words>307</Words>
  <Application>Microsoft Office PowerPoint</Application>
  <PresentationFormat>On-screen Show (16:9)</PresentationFormat>
  <Paragraphs>154</Paragraphs>
  <Slides>29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宋体</vt:lpstr>
      <vt:lpstr>.VnAristote</vt:lpstr>
      <vt:lpstr>.VnAvant</vt:lpstr>
      <vt:lpstr>Arial</vt:lpstr>
      <vt:lpstr>Arial-Rounded</vt:lpstr>
      <vt:lpstr>AvantGarde</vt:lpstr>
      <vt:lpstr>Calibri</vt:lpstr>
      <vt:lpstr>Calibri Light</vt:lpstr>
      <vt:lpstr>HP001 4 hàng</vt:lpstr>
      <vt:lpstr>Times New Roman</vt:lpstr>
      <vt:lpstr>幼圆</vt:lpstr>
      <vt:lpstr>等线</vt:lpstr>
      <vt:lpstr>等线 Light</vt:lpstr>
      <vt:lpstr>Office 主题​​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454</cp:revision>
  <dcterms:created xsi:type="dcterms:W3CDTF">2017-07-29T07:38:32Z</dcterms:created>
  <dcterms:modified xsi:type="dcterms:W3CDTF">2021-11-08T13:43:47Z</dcterms:modified>
</cp:coreProperties>
</file>