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256" r:id="rId4"/>
    <p:sldId id="258" r:id="rId5"/>
    <p:sldId id="271" r:id="rId6"/>
    <p:sldId id="276" r:id="rId7"/>
    <p:sldId id="274" r:id="rId8"/>
    <p:sldId id="277" r:id="rId9"/>
    <p:sldId id="273" r:id="rId10"/>
    <p:sldId id="275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2" r:id="rId22"/>
    <p:sldId id="262" r:id="rId23"/>
    <p:sldId id="263" r:id="rId24"/>
    <p:sldId id="269" r:id="rId25"/>
    <p:sldId id="266" r:id="rId26"/>
    <p:sldId id="290" r:id="rId27"/>
    <p:sldId id="267" r:id="rId28"/>
    <p:sldId id="268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71"/>
            <p14:sldId id="276"/>
            <p14:sldId id="274"/>
            <p14:sldId id="277"/>
            <p14:sldId id="273"/>
            <p14:sldId id="275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2"/>
            <p14:sldId id="262"/>
          </p14:sldIdLst>
        </p14:section>
        <p14:section name="Tiết 2" id="{296681D4-24D5-4E6B-BA02-9A1D8E4D5F1E}">
          <p14:sldIdLst>
            <p14:sldId id="263"/>
            <p14:sldId id="269"/>
            <p14:sldId id="266"/>
            <p14:sldId id="290"/>
            <p14:sldId id="26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762" y="-10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6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1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4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48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6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23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58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0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42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47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5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23/11/2020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3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ELL\Desktop\TV%201%20-%20KN%20-%20Bai51%20-%20et,&#234;t,%20it\nh&#7853;n%20bi&#7871;t.mp3" TargetMode="Externa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68770" y="151595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et,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it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:…………………………….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51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79477" y="1664234"/>
            <a:ext cx="2590800" cy="210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</a:p>
          <a:p>
            <a:pPr algn="ctr" eaLnBrk="1" hangingPunct="1"/>
            <a:r>
              <a:rPr lang="en-US" sz="4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b="1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Ðt</a:t>
            </a:r>
            <a:endParaRPr lang="en-US" sz="44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 eaLnBrk="1" hangingPunct="1"/>
            <a:r>
              <a:rPr lang="en-US" sz="4400" b="1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4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Ðt</a:t>
            </a:r>
            <a:endParaRPr lang="vi-VN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710098" y="1664233"/>
            <a:ext cx="2590800" cy="210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ªt</a:t>
            </a: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Öt</a:t>
            </a:r>
            <a:endParaRPr lang="en-US" sz="44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eaLnBrk="1" hangingPunct="1"/>
            <a:r>
              <a:rPr lang="en-US" sz="4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dÖt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v¶i</a:t>
            </a:r>
            <a:endParaRPr lang="vi-VN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300898" y="1664234"/>
            <a:ext cx="2590800" cy="210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it</a:t>
            </a:r>
          </a:p>
          <a:p>
            <a:pPr algn="ctr" eaLnBrk="1" hangingPunct="1"/>
            <a:r>
              <a:rPr lang="en-US" sz="4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Þt</a:t>
            </a:r>
            <a:endParaRPr lang="en-US" sz="44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 eaLnBrk="1" hangingPunct="1"/>
            <a:r>
              <a:rPr lang="en-US" sz="4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con </a:t>
            </a:r>
            <a:r>
              <a:rPr lang="en-US" sz="4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vÞt</a:t>
            </a:r>
            <a:endParaRPr lang="vi-VN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588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80162" y="2057234"/>
            <a:ext cx="61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kÐt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sÐt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vÑt</a:t>
            </a:r>
            <a:endParaRPr lang="vi-VN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206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80162" y="2057234"/>
            <a:ext cx="61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dÖt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tÕt</a:t>
            </a:r>
            <a:endParaRPr lang="vi-VN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980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80162" y="2057234"/>
            <a:ext cx="61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lÝt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mÝt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vÞt</a:t>
            </a:r>
            <a:endParaRPr lang="vi-VN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392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80162" y="617540"/>
            <a:ext cx="61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kÐt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sÐt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vÑt</a:t>
            </a:r>
            <a:endParaRPr lang="vi-VN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110902" y="1434664"/>
            <a:ext cx="61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dÖt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tÕt</a:t>
            </a:r>
            <a:endParaRPr lang="vi-VN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334639" y="2242059"/>
            <a:ext cx="61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lÝt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mÝt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vÞt</a:t>
            </a:r>
            <a:endParaRPr lang="vi-VN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864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0" y="6901"/>
            <a:ext cx="2590800" cy="185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</a:p>
          <a:p>
            <a:pPr algn="ctr" eaLnBrk="1" hangingPunct="1"/>
            <a:r>
              <a:rPr lang="en-US" sz="36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3600" b="1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Ðt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 eaLnBrk="1" hangingPunct="1"/>
            <a:r>
              <a:rPr lang="en-US" sz="3600" b="1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6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Ðt</a:t>
            </a:r>
            <a:endParaRPr lang="vi-VN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89084" y="14243"/>
            <a:ext cx="2590800" cy="185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ªt</a:t>
            </a:r>
          </a:p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Öt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eaLnBrk="1" hangingPunct="1"/>
            <a:r>
              <a:rPr lang="en-US" sz="36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dÖt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v¶i</a:t>
            </a:r>
            <a:endParaRPr lang="vi-VN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717238" y="107970"/>
            <a:ext cx="2590800" cy="173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it</a:t>
            </a:r>
          </a:p>
          <a:p>
            <a:pPr algn="ctr" eaLnBrk="1" hangingPunct="1"/>
            <a:r>
              <a:rPr lang="en-US" sz="36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Þt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 eaLnBrk="1" hangingPunct="1"/>
            <a:r>
              <a:rPr lang="en-US" sz="36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con 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vÞt</a:t>
            </a:r>
            <a:endParaRPr lang="vi-VN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625135" y="1839211"/>
            <a:ext cx="61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kÐt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sÐt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vÑt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003896" y="2513442"/>
            <a:ext cx="611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dÖt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tÕt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154288" y="3078761"/>
            <a:ext cx="611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lÝt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mÝt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vÞt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582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21012" y="1867621"/>
            <a:ext cx="850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vÑt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bå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kÕt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mÝt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566156" y="2546323"/>
            <a:ext cx="74903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416361" y="2546323"/>
            <a:ext cx="74903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607033" y="2546323"/>
            <a:ext cx="74903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8026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ướng dẫn làm bài văn tả con vẹ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286" y="145913"/>
            <a:ext cx="5291910" cy="4767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4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25 Tác dụng của Cây Bồ Kết tốt cho sức khỏe người Vi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457" y="114223"/>
            <a:ext cx="4758624" cy="4970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7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ợi ích với sức khỏe của quả mít | Báo Dân tr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278" y="272382"/>
            <a:ext cx="4776361" cy="4540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8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0" y="6901"/>
            <a:ext cx="2590800" cy="185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</a:p>
          <a:p>
            <a:pPr algn="ctr" eaLnBrk="1" hangingPunct="1"/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Ðt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 eaLnBrk="1" hangingPunct="1"/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Ðt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89084" y="14243"/>
            <a:ext cx="2590800" cy="185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ªt</a:t>
            </a:r>
          </a:p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Öt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eaLnBrk="1" hangingPunct="1"/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dÖt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v¶i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717238" y="107970"/>
            <a:ext cx="2590800" cy="173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it</a:t>
            </a:r>
          </a:p>
          <a:p>
            <a:pPr algn="ctr" eaLnBrk="1" hangingPunct="1"/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Þt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 eaLnBrk="1" hangingPunct="1"/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con 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vÞt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625135" y="1839211"/>
            <a:ext cx="61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kÐt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sÐt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vÑt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003896" y="2513442"/>
            <a:ext cx="611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dÖt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tÕt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154288" y="3078761"/>
            <a:ext cx="611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lÝt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mÝt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vÞt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33497" y="3920157"/>
            <a:ext cx="850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vÑt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bå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kÕt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mÝt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649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570" y="729574"/>
            <a:ext cx="8044775" cy="266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200400" y="1442185"/>
            <a:ext cx="266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570" y="729574"/>
            <a:ext cx="8044775" cy="266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059447" y="50404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800097" y="4896852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>
            <a:off x="1284050" y="4124528"/>
            <a:ext cx="30155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24528" y="4143983"/>
            <a:ext cx="350195" cy="1131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52145" y="4416357"/>
            <a:ext cx="408562" cy="97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77448" y="4727642"/>
            <a:ext cx="291830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28016" y="90596"/>
            <a:ext cx="85019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TÕt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Õn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thËt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gÇn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rÐt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vÉn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MÊy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c©y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®µo ®· chi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chÝt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léc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non.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Vµi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nô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trßn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®á th¾m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võa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hÐ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në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Råi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trêi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dÇn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®µn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Ðn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nhá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l¹i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rÝu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rÝt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vÒ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n¸o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nøc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ãn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chµo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200" dirty="0" err="1" smtClean="0">
                <a:latin typeface=".VnAvant" panose="020B7200000000000000" pitchFamily="34" charset="0"/>
              </a:rPr>
              <a:t>¨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míi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257430" y="256572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720481" y="256572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149464" y="962534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466578" y="1706302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581360" y="3167061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6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415" y="564204"/>
            <a:ext cx="6692630" cy="40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350" y="1637647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833759" y="1784754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et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402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êt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it.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4238706" y="1804210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êt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04310" y="1593736"/>
            <a:ext cx="1758548" cy="1604082"/>
          </a:xfrm>
          <a:prstGeom prst="rect">
            <a:avLst/>
          </a:prstGeom>
        </p:spPr>
      </p:pic>
      <p:sp>
        <p:nvSpPr>
          <p:cNvPr id="11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6719258" y="1794478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it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86774" y="3768230"/>
            <a:ext cx="714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vẹt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mãi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hết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117837" y="3758520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989442" y="3768250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506" y="719847"/>
            <a:ext cx="6634264" cy="277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294886" y="3767588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nhận biế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45659" y="438433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62400" y="299307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396584" y="1218087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Ðt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306752" y="209886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54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sÊm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Ðt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949259" y="2871278"/>
            <a:ext cx="79965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4397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ấm sét có mùi đặc trưng - Tạp chí điện tử Môi trường &amp;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43" y="206712"/>
            <a:ext cx="7354178" cy="47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62400" y="299307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ªt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279848" y="1218087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Öt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882009" y="209886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Öt</a:t>
            </a:r>
            <a:r>
              <a:rPr lang="en-US" sz="5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v¶i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949259" y="2997742"/>
            <a:ext cx="79965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805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àng nghề dệt Hồi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94" y="202659"/>
            <a:ext cx="6391140" cy="47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62400" y="299307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318760" y="1218087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Þt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277560" y="207629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5400" b="1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Þt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939705" y="2972059"/>
            <a:ext cx="74903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805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ám phá - những chú vịt đáng yêu - mẫu giáo nh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r="9524"/>
          <a:stretch/>
        </p:blipFill>
        <p:spPr bwMode="auto">
          <a:xfrm>
            <a:off x="1021403" y="152430"/>
            <a:ext cx="6819090" cy="48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240</Words>
  <Application>Microsoft Office PowerPoint</Application>
  <PresentationFormat>On-screen Show (16:9)</PresentationFormat>
  <Paragraphs>72</Paragraphs>
  <Slides>27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387</cp:revision>
  <dcterms:created xsi:type="dcterms:W3CDTF">2017-07-29T07:38:32Z</dcterms:created>
  <dcterms:modified xsi:type="dcterms:W3CDTF">2020-11-23T03:43:04Z</dcterms:modified>
</cp:coreProperties>
</file>