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6" r:id="rId3"/>
    <p:sldId id="258" r:id="rId4"/>
    <p:sldId id="272" r:id="rId5"/>
    <p:sldId id="275" r:id="rId6"/>
    <p:sldId id="274" r:id="rId7"/>
    <p:sldId id="276" r:id="rId8"/>
    <p:sldId id="277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86" r:id="rId17"/>
    <p:sldId id="270" r:id="rId18"/>
    <p:sldId id="263" r:id="rId19"/>
    <p:sldId id="269" r:id="rId20"/>
    <p:sldId id="266" r:id="rId21"/>
    <p:sldId id="288" r:id="rId22"/>
    <p:sldId id="289" r:id="rId23"/>
    <p:sldId id="267" r:id="rId24"/>
    <p:sldId id="268" r:id="rId25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72"/>
            <p14:sldId id="275"/>
            <p14:sldId id="274"/>
            <p14:sldId id="276"/>
            <p14:sldId id="277"/>
            <p14:sldId id="278"/>
            <p14:sldId id="279"/>
            <p14:sldId id="280"/>
            <p14:sldId id="282"/>
            <p14:sldId id="283"/>
            <p14:sldId id="284"/>
            <p14:sldId id="285"/>
            <p14:sldId id="286"/>
            <p14:sldId id="270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88"/>
            <p14:sldId id="289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762" y="-10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%20Vostro\Desktop\GA&#272;T%20-%20KN\TV\Tu&#7847;n%2012\Bai%2052-%20ut,%20&#432;t\&#273;&#7885;c%20bai%2052.mp3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nh&#7853;n%20bi&#7871;t%20bai%2052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68770" y="151595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:…………………………….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787940" y="1577647"/>
            <a:ext cx="746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d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søt</a:t>
            </a:r>
            <a:endParaRPr lang="en-US" sz="4000" dirty="0" smtClean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51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352144" y="1577647"/>
            <a:ext cx="6624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hôt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lôt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sôt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4400" dirty="0">
              <a:solidFill>
                <a:srgbClr val="00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352144" y="2385532"/>
            <a:ext cx="746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d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søt</a:t>
            </a:r>
            <a:endParaRPr lang="en-US" sz="4000" dirty="0" smtClean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0478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76654" y="0"/>
            <a:ext cx="3813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en-US" sz="4000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ót</a:t>
            </a:r>
            <a:endParaRPr lang="en-US" sz="4000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0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¸y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hót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bôi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sp>
        <p:nvSpPr>
          <p:cNvPr id="3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036979" y="0"/>
            <a:ext cx="38132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en-US" sz="4000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en-US" sz="4000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4000" dirty="0" err="1">
                <a:solidFill>
                  <a:srgbClr val="000000"/>
                </a:solidFill>
                <a:latin typeface=".VnAvant" panose="020B7200000000000000" pitchFamily="34" charset="0"/>
              </a:rPr>
              <a:t>¨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4000" dirty="0" smtClean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204281" y="2219673"/>
            <a:ext cx="8842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hôt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lôt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sôt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døt</a:t>
            </a:r>
            <a:r>
              <a:rPr lang="en-US" sz="3200" dirty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møt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nøt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søt</a:t>
            </a:r>
            <a:endParaRPr lang="en-US" sz="3200" dirty="0">
              <a:solidFill>
                <a:srgbClr val="00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lvl="0"/>
            <a:endParaRPr lang="en-US" sz="3200" dirty="0">
              <a:solidFill>
                <a:srgbClr val="00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097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040859" y="2219673"/>
            <a:ext cx="729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31"/>
            <a:r>
              <a:rPr lang="en-US" sz="32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ót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×­</a:t>
            </a:r>
            <a:r>
              <a:rPr lang="en-US" sz="3600" dirty="0" smtClean="0">
                <a:solidFill>
                  <a:prstClr val="black"/>
                </a:solidFill>
              </a:rPr>
              <a:t>          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møt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dõa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 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nøt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nÎ</a:t>
            </a:r>
            <a:endParaRPr lang="en-US" sz="3200" dirty="0">
              <a:solidFill>
                <a:srgbClr val="00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77870" y="2759058"/>
            <a:ext cx="553653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726517" y="2759058"/>
            <a:ext cx="680113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703181" y="2759058"/>
            <a:ext cx="680113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364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út chì màu Maped Color'Peps Star 24 màu – Gift Shop Lọ Lem Bạc Li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82" y="-12397"/>
            <a:ext cx="5097360" cy="50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ỨT DỪA NHIỀU MÀU hấp dẫn đãi khách ngày tết | NAK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8" y="276916"/>
            <a:ext cx="8709035" cy="45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ạn hán khốc liệt, ao hồ trơ đáy, nứt nẻ - Báo Lâm Đồ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4" y="196815"/>
            <a:ext cx="7072077" cy="471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7" y="1051257"/>
            <a:ext cx="6019371" cy="37607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209096" y="1114833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277190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5704766" y="1166805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5704766" y="278160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4" y="192747"/>
            <a:ext cx="1272345" cy="5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200400" y="1442185"/>
            <a:ext cx="266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90" y="700391"/>
            <a:ext cx="7947501" cy="2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476" y="599092"/>
            <a:ext cx="6810703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191250" y="39528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2195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0827" y="4217547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84826" y="385886"/>
            <a:ext cx="88424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1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TrËn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®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Êu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thËt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gay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cÊn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Lóc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®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Çu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, ®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éi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b¹n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ch¬i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rÊt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hay, ®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éi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µ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bÞ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dÉn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mét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BÊt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ngê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cÇu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thñ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sè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sót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xa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tØ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sè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lµ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mét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®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Òu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Phót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chãt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sè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7 l¹i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bøt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ph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¸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ghi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bµn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Kh¸n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gi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¶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hß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reo,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nh¶y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móa</a:t>
            </a:r>
            <a:r>
              <a:rPr lang="en-US" sz="3200" dirty="0" smtClean="0">
                <a:solidFill>
                  <a:srgbClr val="00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3200" dirty="0">
              <a:solidFill>
                <a:srgbClr val="00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5264245" y="550321"/>
            <a:ext cx="95693" cy="528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7686432" y="1240985"/>
            <a:ext cx="95693" cy="528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8309002" y="1966910"/>
            <a:ext cx="95693" cy="528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7161138" y="2725668"/>
            <a:ext cx="95693" cy="528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4693477" y="3445515"/>
            <a:ext cx="95693" cy="528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11" y="581025"/>
            <a:ext cx="6842234" cy="40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2262" y="1712075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599302" y="1795381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3731" y="17070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578412" y="1772307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982486" y="3550593"/>
            <a:ext cx="761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sút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5104238" y="352412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653746" y="411236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832204" y="409518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333" y="651754"/>
            <a:ext cx="7568119" cy="29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89890" y="2733472"/>
            <a:ext cx="385215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924" y="3210448"/>
            <a:ext cx="1903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www.themegallery.com</a:t>
            </a: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956451" y="42133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560319" y="1344663"/>
            <a:ext cx="127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ót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520397" y="2238865"/>
            <a:ext cx="461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m¸y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hót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bôi</a:t>
            </a:r>
            <a:endParaRPr lang="vi-VN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796933" y="3031431"/>
            <a:ext cx="79965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599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lợi ích mà máy hút bụi mang lại khi sử dụng trong gia đình - CÔNG TY  TNHH SẢN XUẤT VÀ THƯƠNG MẠI ATL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4" y="355872"/>
            <a:ext cx="8237706" cy="41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1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182891" y="458967"/>
            <a:ext cx="963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764608" y="1362357"/>
            <a:ext cx="160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5400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ø</a:t>
            </a:r>
            <a:r>
              <a:rPr lang="en-US" sz="5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981695" y="2285687"/>
            <a:ext cx="2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øt</a:t>
            </a:r>
            <a:r>
              <a:rPr lang="en-US" sz="5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5400" dirty="0" err="1" smtClean="0">
                <a:latin typeface=".VnAvant" panose="020B7200000000000000" pitchFamily="34" charset="0"/>
              </a:rPr>
              <a:t>¨</a:t>
            </a:r>
            <a:r>
              <a:rPr lang="en-US" sz="5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183717" y="3080071"/>
            <a:ext cx="79965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632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ăng sứ bị mẻ có trám được không?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6" y="418288"/>
            <a:ext cx="8560341" cy="413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76655" y="420056"/>
            <a:ext cx="3813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en-US" sz="4400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ót</a:t>
            </a:r>
            <a:endParaRPr lang="en-US" sz="4400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400" dirty="0" err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¸y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hót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bôi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sp>
        <p:nvSpPr>
          <p:cNvPr id="3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4036979" y="420056"/>
            <a:ext cx="3813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en-US" sz="4400" dirty="0" smtClean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en-US" sz="4400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søt</a:t>
            </a:r>
            <a:r>
              <a:rPr lang="en-US" sz="44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¨</a:t>
            </a:r>
            <a:r>
              <a:rPr lang="en-US" sz="44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en-US" sz="4400" dirty="0" smtClean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101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787940" y="1577647"/>
            <a:ext cx="7461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bôt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hôt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lôt</a:t>
            </a:r>
            <a:r>
              <a:rPr lang="en-US" sz="4000" dirty="0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</a:t>
            </a:r>
            <a:r>
              <a:rPr lang="en-US" sz="4000" dirty="0" err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sôt</a:t>
            </a:r>
            <a:endParaRPr lang="en-US" sz="4000" dirty="0" smtClean="0"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301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</TotalTime>
  <Words>180</Words>
  <Application>Microsoft Office PowerPoint</Application>
  <PresentationFormat>On-screen Show (16:9)</PresentationFormat>
  <Paragraphs>48</Paragraphs>
  <Slides>24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396</cp:revision>
  <dcterms:created xsi:type="dcterms:W3CDTF">2017-07-29T07:38:32Z</dcterms:created>
  <dcterms:modified xsi:type="dcterms:W3CDTF">2020-11-24T03:52:14Z</dcterms:modified>
</cp:coreProperties>
</file>