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257" r:id="rId3"/>
    <p:sldId id="256" r:id="rId4"/>
    <p:sldId id="269" r:id="rId5"/>
    <p:sldId id="280" r:id="rId6"/>
    <p:sldId id="281" r:id="rId7"/>
    <p:sldId id="303" r:id="rId8"/>
    <p:sldId id="283" r:id="rId9"/>
    <p:sldId id="284" r:id="rId10"/>
    <p:sldId id="305" r:id="rId11"/>
    <p:sldId id="286" r:id="rId12"/>
    <p:sldId id="287" r:id="rId13"/>
    <p:sldId id="307" r:id="rId14"/>
    <p:sldId id="288" r:id="rId15"/>
    <p:sldId id="289" r:id="rId16"/>
    <p:sldId id="290" r:id="rId17"/>
    <p:sldId id="291" r:id="rId18"/>
    <p:sldId id="292" r:id="rId19"/>
    <p:sldId id="294" r:id="rId20"/>
    <p:sldId id="295" r:id="rId21"/>
    <p:sldId id="296" r:id="rId22"/>
    <p:sldId id="297" r:id="rId23"/>
    <p:sldId id="298" r:id="rId24"/>
    <p:sldId id="309" r:id="rId25"/>
    <p:sldId id="274" r:id="rId26"/>
    <p:sldId id="278" r:id="rId27"/>
    <p:sldId id="263" r:id="rId28"/>
    <p:sldId id="275" r:id="rId29"/>
    <p:sldId id="276" r:id="rId30"/>
    <p:sldId id="301" r:id="rId31"/>
    <p:sldId id="311" r:id="rId32"/>
    <p:sldId id="277" r:id="rId33"/>
    <p:sldId id="268" r:id="rId34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69"/>
            <p14:sldId id="280"/>
            <p14:sldId id="281"/>
            <p14:sldId id="303"/>
            <p14:sldId id="283"/>
            <p14:sldId id="284"/>
            <p14:sldId id="305"/>
            <p14:sldId id="286"/>
            <p14:sldId id="287"/>
            <p14:sldId id="307"/>
            <p14:sldId id="288"/>
            <p14:sldId id="289"/>
            <p14:sldId id="290"/>
            <p14:sldId id="291"/>
            <p14:sldId id="292"/>
            <p14:sldId id="294"/>
            <p14:sldId id="295"/>
            <p14:sldId id="296"/>
            <p14:sldId id="297"/>
            <p14:sldId id="298"/>
            <p14:sldId id="309"/>
            <p14:sldId id="274"/>
            <p14:sldId id="278"/>
          </p14:sldIdLst>
        </p14:section>
        <p14:section name="Tiết 2" id="{296681D4-24D5-4E6B-BA02-9A1D8E4D5F1E}">
          <p14:sldIdLst>
            <p14:sldId id="263"/>
            <p14:sldId id="275"/>
            <p14:sldId id="276"/>
            <p14:sldId id="301"/>
            <p14:sldId id="311"/>
            <p14:sldId id="27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-762" y="-10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8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65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28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0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48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2630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77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5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64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8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4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7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3.png"/><Relationship Id="rId7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&#259;p%20vi&#7871;t%20th&#432;&#7901;ng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ap%20vi&#7871;t%20th&#432;&#7901;ng.gif" TargetMode="External"/><Relationship Id="rId10" Type="http://schemas.openxmlformats.org/officeDocument/2006/relationships/image" Target="../media/image27.gif"/><Relationship Id="rId4" Type="http://schemas.openxmlformats.org/officeDocument/2006/relationships/image" Target="../media/image24.jpeg"/><Relationship Id="rId9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&#226;p%20vi&#7871;t%20th&#432;&#7901;ng.gi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%20Vostro\Desktop\GA&#272;T%20-%20KN\TV\Tu&#7847;n%2012\Bai%2053%20ap%20&#259;p%20&#226;p\Khi%20ng&#7911;,%20t&#244;i%20n&#7857;m%20im%20l&#236;m.....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226;m%20thanh%20m&#244;n%20Ti&#7871;ng%20Vi&#7879;t\Tieng%20viet%201\bai53\M&#7865;%20&#273;&#7841;p%20xe%20&#273;&#432;a%20H&#224;%20&#273;&#7871;n%20l&#7899;p.%20Kh&#7855;p%20ph&#7889;%20t&#7845;p%20l&#7853;p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Lê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Thị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Minh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53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512480" y="1970030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0" y="2557483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348868" y="1989700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431468" y="19598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411404" y="2631063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956451" y="421333"/>
            <a:ext cx="1967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771628" y="1321872"/>
            <a:ext cx="1566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Ëp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21307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ương cắt phòng tập múa học sinh Gương bỉ tốt cho phòng tậ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63" y="38162"/>
            <a:ext cx="7162872" cy="43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725904" y="4161802"/>
            <a:ext cx="3531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tËp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móa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249240" y="5017777"/>
            <a:ext cx="6612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44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956451" y="421333"/>
            <a:ext cx="1967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771628" y="1321872"/>
            <a:ext cx="1566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Ëp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406843" y="2169890"/>
            <a:ext cx="3531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tËp</a:t>
            </a:r>
            <a:r>
              <a:rPr lang="en-US" sz="48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móa</a:t>
            </a:r>
            <a:endParaRPr lang="vi-VN" sz="4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255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36187" y="421333"/>
            <a:ext cx="2645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    </a:t>
            </a:r>
            <a:r>
              <a:rPr 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en-US" sz="4000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s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¹p </a:t>
            </a:r>
          </a:p>
          <a:p>
            <a:r>
              <a:rPr lang="en-US" sz="40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óa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s¹p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511685" y="417837"/>
            <a:ext cx="2256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 ¨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</a:p>
          <a:p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b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¾p</a:t>
            </a:r>
          </a:p>
          <a:p>
            <a:r>
              <a:rPr lang="en-US" sz="40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¶i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b¾p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400800" y="421333"/>
            <a:ext cx="2577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©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</a:p>
          <a:p>
            <a:r>
              <a:rPr lang="en-US" sz="40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Ëp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40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Ëp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móa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9891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459147" y="1763750"/>
            <a:ext cx="676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¹p           s¹p            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th¸p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594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459147" y="1763750"/>
            <a:ext cx="676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¾p           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cÆp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gÆp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6765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459147" y="1763750"/>
            <a:ext cx="676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Ëp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mËp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nÊp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82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459146" y="1160635"/>
            <a:ext cx="676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¹p           s¹p            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th¸p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459146" y="2028217"/>
            <a:ext cx="676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¾p         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cÆp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gÆp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459147" y="2833793"/>
            <a:ext cx="676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Ëp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mËp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nÊp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0077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36187" y="0"/>
            <a:ext cx="2645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  </a:t>
            </a:r>
            <a:r>
              <a:rPr lang="en-US" sz="36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en-US" sz="3600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s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¹p </a:t>
            </a:r>
          </a:p>
          <a:p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óa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s¹p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511685" y="0"/>
            <a:ext cx="2256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b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¾p</a:t>
            </a:r>
          </a:p>
          <a:p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¶i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b¾p</a:t>
            </a:r>
            <a:r>
              <a:rPr lang="en-US" sz="40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566170" y="0"/>
            <a:ext cx="2577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</a:p>
          <a:p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Ëp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Ëp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móa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746113" y="2011102"/>
            <a:ext cx="676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¹p           s¹p  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th¸p</a:t>
            </a:r>
            <a:endParaRPr lang="vi-V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746112" y="2595877"/>
            <a:ext cx="676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¾p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cÆp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gÆp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746111" y="3165356"/>
            <a:ext cx="676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Ëp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mËp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nÊp</a:t>
            </a:r>
            <a:endParaRPr lang="vi-V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9594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82102" y="1617836"/>
            <a:ext cx="871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®¹p        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cÆp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da           c¸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mËp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1112854" y="2316782"/>
            <a:ext cx="94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447492" y="2316782"/>
            <a:ext cx="94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7737390" y="2316782"/>
            <a:ext cx="94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10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e Đạp Phổ Thông 24 Inch HMT Viêt Nam – Màu Đ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189314"/>
            <a:ext cx="6943410" cy="48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Cặp da công sở Lata CA28BN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18" y="155641"/>
            <a:ext cx="4836211" cy="483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 mập trắng lớn đã quét sạch siêu cá mập Megalodon khổng lồ? | Báo Dân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" y="261344"/>
            <a:ext cx="8822222" cy="463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36187" y="0"/>
            <a:ext cx="2645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  </a:t>
            </a:r>
            <a:r>
              <a:rPr lang="en-US" sz="36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en-US" sz="3600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s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¹p </a:t>
            </a:r>
          </a:p>
          <a:p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óa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s¹p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511685" y="0"/>
            <a:ext cx="2256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b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¾p</a:t>
            </a:r>
          </a:p>
          <a:p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¶i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b¾p</a:t>
            </a:r>
            <a:r>
              <a:rPr lang="en-US" sz="40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566170" y="0"/>
            <a:ext cx="2577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</a:p>
          <a:p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Ëp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Ëp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móa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746113" y="2011102"/>
            <a:ext cx="676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¹p           s¹p  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th¸p</a:t>
            </a:r>
            <a:endParaRPr lang="vi-V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746112" y="2595877"/>
            <a:ext cx="676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¾p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cÆp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gÆp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746111" y="3165356"/>
            <a:ext cx="676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Ëp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mËp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nÊp</a:t>
            </a:r>
            <a:endParaRPr lang="vi-V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826850" y="3878813"/>
            <a:ext cx="7295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®¹p      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cÆp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da           c¸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mËp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951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83" y="582210"/>
            <a:ext cx="8141465" cy="227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Hình ảnh 3">
            <a:extLst>
              <a:ext uri="{FF2B5EF4-FFF2-40B4-BE49-F238E27FC236}">
                <a16:creationId xmlns="" xmlns:a16="http://schemas.microsoft.com/office/drawing/2014/main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846" r="66332" b="10644"/>
          <a:stretch/>
        </p:blipFill>
        <p:spPr>
          <a:xfrm>
            <a:off x="0" y="0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dmin\Desktop\Tư liệu soạn GA điện tử bộ Kết nối-20200816T135201Z-001\Tư liệu soạn GA điện tử bộ Kết nối\Ảnh động các vần\chữ ap viết thường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7849" y="1256152"/>
            <a:ext cx="3133725" cy="2895600"/>
          </a:xfrm>
          <a:prstGeom prst="rect">
            <a:avLst/>
          </a:prstGeom>
          <a:noFill/>
        </p:spPr>
      </p:pic>
      <p:pic>
        <p:nvPicPr>
          <p:cNvPr id="5124" name="Picture 4" descr="C:\Users\Admin\Desktop\Tư liệu soạn GA điện tử bộ Kết nối-20200816T135201Z-001\Tư liệu soạn GA điện tử bộ Kết nối\Ảnh động các vần\chữ ăp viết thường.gif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8867" y="1244906"/>
            <a:ext cx="3133725" cy="2895600"/>
          </a:xfrm>
          <a:prstGeom prst="rect">
            <a:avLst/>
          </a:prstGeom>
          <a:noFill/>
        </p:spPr>
      </p:pic>
      <p:pic>
        <p:nvPicPr>
          <p:cNvPr id="5125" name="Picture 5" descr="C:\Users\Admin\Desktop\Tư liệu soạn GA điện tử bộ Kết nối-20200816T135201Z-001\Tư liệu soạn GA điện tử bộ Kết nối\Ảnh động các vần\chữ âp viết thường.gif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51749" y="1245137"/>
            <a:ext cx="3133725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560" y="618685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1715009" y="639989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3888376" y="639990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1293940" y="2618873"/>
            <a:ext cx="395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cặp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da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4636646" y="2616240"/>
            <a:ext cx="4066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mập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=""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6223956" y="65100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83" y="582210"/>
            <a:ext cx="8141465" cy="227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Hình ảnh 3">
            <a:extLst>
              <a:ext uri="{FF2B5EF4-FFF2-40B4-BE49-F238E27FC236}">
                <a16:creationId xmlns="" xmlns:a16="http://schemas.microsoft.com/office/drawing/2014/main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846" r="66332" b="10644"/>
          <a:stretch/>
        </p:blipFill>
        <p:spPr>
          <a:xfrm>
            <a:off x="0" y="0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059" y="-1"/>
            <a:ext cx="7015220" cy="269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00839" cy="5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Hộp Văn bản 3">
            <a:extLst>
              <a:ext uri="{FF2B5EF4-FFF2-40B4-BE49-F238E27FC236}">
                <a16:creationId xmlns=""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600421" y="2644676"/>
            <a:ext cx="8398042" cy="248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nằm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lìm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đen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sẫm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dậy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du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khắp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khám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hấp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dẫn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sắc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phim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nghe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nhạc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phút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giãn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8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5778230" y="3647872"/>
            <a:ext cx="47665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6">
            <a:extLst>
              <a:ext uri="{FF2B5EF4-FFF2-40B4-BE49-F238E27FC236}">
                <a16:creationId xmlns=""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4669277" y="4060151"/>
            <a:ext cx="6298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7">
            <a:extLst>
              <a:ext uri="{FF2B5EF4-FFF2-40B4-BE49-F238E27FC236}">
                <a16:creationId xmlns=""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2931441" y="4060151"/>
            <a:ext cx="552585" cy="507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Khi ngủ, tôi nằm im lìm..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27055" y="138858"/>
            <a:ext cx="484743" cy="36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4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11285" y="250397"/>
            <a:ext cx="8715983" cy="4432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ngñ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t«i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n»m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l×m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mÆt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®en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sÉm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Thøc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dËy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t«i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cã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thÓ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®­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b¹n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chu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du kh¾p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n¬i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kh¸m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¸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thÕ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giíi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hÊp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dÉn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®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Çy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¾p s¾c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mµu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B¹n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cã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thÓ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xem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phim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nghe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nh¹c ®Ó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cã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phót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gi©y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­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gi·n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¸p.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T«i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lµ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265967" y="426396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244546" y="2624847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158003" y="3373877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554506" y="4064541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60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6" y="176270"/>
            <a:ext cx="8394853" cy="449488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87924" y="3700021"/>
            <a:ext cx="9388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đạp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đưa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  <a:p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Khắp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phố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tấp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nập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4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648768" y="3697419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5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897653" y="4187273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367228" y="4187271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7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150998" y="4187270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01817" y="4165559"/>
            <a:ext cx="702129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2103" y="4704404"/>
            <a:ext cx="832759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18244" y="4704404"/>
            <a:ext cx="52251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87715" y="4719139"/>
            <a:ext cx="702129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Mẹ đạp xe đưa Hà đến lớp. Khắp phố tấp lậ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98429" y="343047"/>
            <a:ext cx="537990" cy="3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6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3" grpId="0"/>
      <p:bldP spid="64" grpId="0"/>
      <p:bldP spid="65" grpId="0"/>
      <p:bldP spid="66" grpId="0"/>
      <p:bldP spid="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11285" y="250397"/>
            <a:ext cx="8715983" cy="4432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ngñ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t«i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n»m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l×m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mÆt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®en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sÉm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Thøc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dËy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t«i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cã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thÓ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®­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b¹n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chu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du kh¾p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n¬i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kh¸m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¸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thÕ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giíi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hÊp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dÉn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®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Çy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¾p s¾c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mµu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B¹n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cã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thÓ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xem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phim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nghe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nh¹c ®Ó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cã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phót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gi©y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­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gi·n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¸p.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T«i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lµ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  <a:endParaRPr lang="vi-VN" sz="32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244546" y="2624847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06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98" y="462709"/>
            <a:ext cx="7954177" cy="453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156771" cy="60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2985571" y="169415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5214" y="1588423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280806" y="1667437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6808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189822" y="707616"/>
            <a:ext cx="701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902579" y="1755572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235074" y="3973718"/>
            <a:ext cx="744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7806" y="1709765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6513577" y="1832690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11" name="直接连接符 48">
            <a:extLst>
              <a:ext uri="{FF2B5EF4-FFF2-40B4-BE49-F238E27FC236}">
                <a16:creationId xmlns=""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5651653" y="1760252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956451" y="421333"/>
            <a:ext cx="1170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758385" y="1344663"/>
            <a:ext cx="1566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¹p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0876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iệu múa Sạp và 65 năm chiến thắng Điện Biên Ph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12" y="87550"/>
            <a:ext cx="6341323" cy="432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311982" y="4113016"/>
            <a:ext cx="2538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móa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s¹p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966922" y="4975548"/>
            <a:ext cx="71403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956451" y="421333"/>
            <a:ext cx="1170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758385" y="1344663"/>
            <a:ext cx="1566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¹p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822583" y="2136382"/>
            <a:ext cx="3531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móa</a:t>
            </a:r>
            <a:r>
              <a:rPr lang="en-US" sz="48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s¹p</a:t>
            </a:r>
            <a:endParaRPr lang="vi-VN" sz="4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333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956451" y="421333"/>
            <a:ext cx="1967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554105" y="1321872"/>
            <a:ext cx="1566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¾p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531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ắp Cải Trắng Đà Lạt - Hải Sản Sạch 24hSea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15" y="116733"/>
            <a:ext cx="6313319" cy="40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811257" y="4125889"/>
            <a:ext cx="3531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c¶i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b¾p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100174" y="4969138"/>
            <a:ext cx="9669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55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956451" y="421333"/>
            <a:ext cx="1967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554105" y="1321872"/>
            <a:ext cx="1566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¾p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093605" y="2236613"/>
            <a:ext cx="3531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c¶i</a:t>
            </a:r>
            <a:r>
              <a:rPr lang="en-US" sz="48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b¾p</a:t>
            </a:r>
            <a:endParaRPr lang="vi-VN" sz="4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306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</TotalTime>
  <Words>361</Words>
  <Application>Microsoft Office PowerPoint</Application>
  <PresentationFormat>On-screen Show (16:9)</PresentationFormat>
  <Paragraphs>98</Paragraphs>
  <Slides>32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399</cp:revision>
  <dcterms:created xsi:type="dcterms:W3CDTF">2017-07-29T07:38:32Z</dcterms:created>
  <dcterms:modified xsi:type="dcterms:W3CDTF">2020-11-24T14:07:39Z</dcterms:modified>
</cp:coreProperties>
</file>