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notesSlides/notesSlide17.xml" ContentType="application/vnd.openxmlformats-officedocument.presentationml.notesSlide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37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slideMasters/slideMaster7.xml" ContentType="application/vnd.openxmlformats-officedocument.presentationml.slideMaster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ags/tag11.xml" ContentType="application/vnd.openxmlformats-officedocument.presentationml.tags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ags/tag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12" r:id="rId5"/>
    <p:sldMasterId id="2147483725" r:id="rId6"/>
    <p:sldMasterId id="2147483738" r:id="rId7"/>
  </p:sldMasterIdLst>
  <p:notesMasterIdLst>
    <p:notesMasterId r:id="rId33"/>
  </p:notesMasterIdLst>
  <p:sldIdLst>
    <p:sldId id="258" r:id="rId8"/>
    <p:sldId id="259" r:id="rId9"/>
    <p:sldId id="260" r:id="rId10"/>
    <p:sldId id="261" r:id="rId11"/>
    <p:sldId id="262" r:id="rId12"/>
    <p:sldId id="289" r:id="rId13"/>
    <p:sldId id="263" r:id="rId14"/>
    <p:sldId id="271" r:id="rId15"/>
    <p:sldId id="267" r:id="rId16"/>
    <p:sldId id="272" r:id="rId17"/>
    <p:sldId id="274" r:id="rId18"/>
    <p:sldId id="273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D0635-319A-429A-899D-AA14C73F6AA3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0D409-9D2A-4CD8-B706-059D961A5A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8794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2712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2712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2712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13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334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895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2712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471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15051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20767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19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006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3346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20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3346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8951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15051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20767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20767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25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0064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89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2754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936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936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7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160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8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160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2076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750111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1999174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62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65162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3253873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xmlns="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xmlns="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xmlns="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xmlns="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xmlns="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xmlns="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xmlns="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xmlns="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098486360"/>
      </p:ext>
    </p:extLst>
  </p:cSld>
  <p:clrMapOvr>
    <a:masterClrMapping/>
  </p:clrMapOvr>
  <p:transition spd="slow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0226505"/>
      </p:ext>
    </p:extLst>
  </p:cSld>
  <p:clrMapOvr>
    <a:masterClrMapping/>
  </p:clrMapOvr>
  <p:transition spd="slow" advClick="0" advTm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091717"/>
      </p:ext>
    </p:extLst>
  </p:cSld>
  <p:clrMapOvr>
    <a:masterClrMapping/>
  </p:clrMapOvr>
  <p:transition spd="slow" advClick="0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7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4183117"/>
      </p:ext>
    </p:extLst>
  </p:cSld>
  <p:clrMapOvr>
    <a:masterClrMapping/>
  </p:clrMapOvr>
  <p:transition spd="slow" advClick="0" advTm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2854027"/>
      </p:ext>
    </p:extLst>
  </p:cSld>
  <p:clrMapOvr>
    <a:masterClrMapping/>
  </p:clrMapOvr>
  <p:transition spd="slow" advClick="0" advTm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365770310"/>
      </p:ext>
    </p:extLst>
  </p:cSld>
  <p:clrMapOvr>
    <a:masterClrMapping/>
  </p:clrMapOvr>
  <p:transition spd="slow" advClick="0" advTm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0957161"/>
      </p:ext>
    </p:extLst>
  </p:cSld>
  <p:clrMapOvr>
    <a:masterClrMapping/>
  </p:clrMapOvr>
  <p:transition spd="slow" advClick="0" advTm="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269360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2021736"/>
      </p:ext>
    </p:extLst>
  </p:cSld>
  <p:clrMapOvr>
    <a:masterClrMapping/>
  </p:clrMapOvr>
  <p:transition spd="slow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6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9353639"/>
      </p:ext>
    </p:extLst>
  </p:cSld>
  <p:clrMapOvr>
    <a:masterClrMapping/>
  </p:clrMapOvr>
  <p:transition spd="slow" advClick="0" advTm="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60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6324047"/>
      </p:ext>
    </p:extLst>
  </p:cSld>
  <p:clrMapOvr>
    <a:masterClrMapping/>
  </p:clrMapOvr>
  <p:transition spd="slow" advClick="0" advTm="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0695563"/>
      </p:ext>
    </p:extLst>
  </p:cSld>
  <p:clrMapOvr>
    <a:masterClrMapping/>
  </p:clrMapOvr>
  <p:transition spd="slow" advClick="0" advTm="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59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65159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608085"/>
      </p:ext>
    </p:extLst>
  </p:cSld>
  <p:clrMapOvr>
    <a:masterClrMapping/>
  </p:clrMapOvr>
  <p:transition spd="slow" advClick="0" advTm="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=""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=""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=""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=""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=""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=""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=""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=""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=""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519540522"/>
      </p:ext>
    </p:extLst>
  </p:cSld>
  <p:clrMapOvr>
    <a:masterClrMapping/>
  </p:clrMapOvr>
  <p:transition spd="slow" advClick="0" advTm="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353518"/>
      </p:ext>
    </p:extLst>
  </p:cSld>
  <p:clrMapOvr>
    <a:masterClrMapping/>
  </p:clrMapOvr>
  <p:transition spd="slow" advClick="0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2401080"/>
      </p:ext>
    </p:extLst>
  </p:cSld>
  <p:clrMapOvr>
    <a:masterClrMapping/>
  </p:clrMapOvr>
  <p:transition spd="slow" advClick="0" advTm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6637753"/>
      </p:ext>
    </p:extLst>
  </p:cSld>
  <p:clrMapOvr>
    <a:masterClrMapping/>
  </p:clrMapOvr>
  <p:transition spd="slow" advClick="0" advTm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3040839"/>
      </p:ext>
    </p:extLst>
  </p:cSld>
  <p:clrMapOvr>
    <a:masterClrMapping/>
  </p:clrMapOvr>
  <p:transition spd="slow" advClick="0" advTm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342093786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76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1993211"/>
      </p:ext>
    </p:extLst>
  </p:cSld>
  <p:clrMapOvr>
    <a:masterClrMapping/>
  </p:clrMapOvr>
  <p:transition spd="slow" advClick="0" advTm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7304124"/>
      </p:ext>
    </p:extLst>
  </p:cSld>
  <p:clrMapOvr>
    <a:masterClrMapping/>
  </p:clrMapOvr>
  <p:transition spd="slow" advClick="0" advTm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6779434"/>
      </p:ext>
    </p:extLst>
  </p:cSld>
  <p:clrMapOvr>
    <a:masterClrMapping/>
  </p:clrMapOvr>
  <p:transition spd="slow" advClick="0" advTm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4611858"/>
      </p:ext>
    </p:extLst>
  </p:cSld>
  <p:clrMapOvr>
    <a:masterClrMapping/>
  </p:clrMapOvr>
  <p:transition spd="slow" advClick="0" advTm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5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5099829"/>
      </p:ext>
    </p:extLst>
  </p:cSld>
  <p:clrMapOvr>
    <a:masterClrMapping/>
  </p:clrMapOvr>
  <p:transition spd="slow" advClick="0" advTm="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686497"/>
      </p:ext>
    </p:extLst>
  </p:cSld>
  <p:clrMapOvr>
    <a:masterClrMapping/>
  </p:clrMapOvr>
  <p:transition spd="slow" advClick="0" advTm="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55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65155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243078"/>
      </p:ext>
    </p:extLst>
  </p:cSld>
  <p:clrMapOvr>
    <a:masterClrMapping/>
  </p:clrMapOvr>
  <p:transition spd="slow" advClick="0" advTm="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=""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=""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=""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=""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=""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=""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=""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=""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=""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694117679"/>
      </p:ext>
    </p:extLst>
  </p:cSld>
  <p:clrMapOvr>
    <a:masterClrMapping/>
  </p:clrMapOvr>
  <p:transition spd="slow" advClick="0" advTm="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12712"/>
      </p:ext>
    </p:extLst>
  </p:cSld>
  <p:clrMapOvr>
    <a:masterClrMapping/>
  </p:clrMapOvr>
  <p:transition spd="slow" advClick="0" advTm="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6928047"/>
      </p:ext>
    </p:extLst>
  </p:cSld>
  <p:clrMapOvr>
    <a:masterClrMapping/>
  </p:clrMapOvr>
  <p:transition spd="slow" advClick="0" advTm="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4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696604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2585751"/>
      </p:ext>
    </p:extLst>
  </p:cSld>
  <p:clrMapOvr>
    <a:masterClrMapping/>
  </p:clrMapOvr>
  <p:transition spd="slow" advClick="0" advTm="0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6928262"/>
      </p:ext>
    </p:extLst>
  </p:cSld>
  <p:clrMapOvr>
    <a:masterClrMapping/>
  </p:clrMapOvr>
  <p:transition spd="slow" advClick="0" advTm="0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461334463"/>
      </p:ext>
    </p:extLst>
  </p:cSld>
  <p:clrMapOvr>
    <a:masterClrMapping/>
  </p:clrMapOvr>
  <p:transition spd="slow" advClick="0" advTm="0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8803983"/>
      </p:ext>
    </p:extLst>
  </p:cSld>
  <p:clrMapOvr>
    <a:masterClrMapping/>
  </p:clrMapOvr>
  <p:transition spd="slow" advClick="0" advTm="0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4755803"/>
      </p:ext>
    </p:extLst>
  </p:cSld>
  <p:clrMapOvr>
    <a:masterClrMapping/>
  </p:clrMapOvr>
  <p:transition spd="slow" advClick="0" advTm="0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4114038"/>
      </p:ext>
    </p:extLst>
  </p:cSld>
  <p:clrMapOvr>
    <a:masterClrMapping/>
  </p:clrMapOvr>
  <p:transition spd="slow" advClick="0" advTm="0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50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0500238"/>
      </p:ext>
    </p:extLst>
  </p:cSld>
  <p:clrMapOvr>
    <a:masterClrMapping/>
  </p:clrMapOvr>
  <p:transition spd="slow" advClick="0" advTm="0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2253510"/>
      </p:ext>
    </p:extLst>
  </p:cSld>
  <p:clrMapOvr>
    <a:masterClrMapping/>
  </p:clrMapOvr>
  <p:transition spd="slow" advClick="0" advTm="0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50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87" y="365150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271600"/>
      </p:ext>
    </p:extLst>
  </p:cSld>
  <p:clrMapOvr>
    <a:masterClrMapping/>
  </p:clrMapOvr>
  <p:transition spd="slow" advClick="0" advTm="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=""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=""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=""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=""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=""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=""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=""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=""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=""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151267287"/>
      </p:ext>
    </p:extLst>
  </p:cSld>
  <p:clrMapOvr>
    <a:masterClrMapping/>
  </p:clrMapOvr>
  <p:transition spd="slow" advClick="0" advTm="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3113400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423259717"/>
      </p:ext>
    </p:extLst>
  </p:cSld>
  <p:clrMapOvr>
    <a:masterClrMapping/>
  </p:clrMapOvr>
  <p:transition spd="slow" advClick="0" advTm="0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3545519"/>
      </p:ext>
    </p:extLst>
  </p:cSld>
  <p:clrMapOvr>
    <a:masterClrMapping/>
  </p:clrMapOvr>
  <p:transition spd="slow" advClick="0" advTm="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7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2446651"/>
      </p:ext>
    </p:extLst>
  </p:cSld>
  <p:clrMapOvr>
    <a:masterClrMapping/>
  </p:clrMapOvr>
  <p:transition spd="slow" advClick="0" advTm="0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7898842"/>
      </p:ext>
    </p:extLst>
  </p:cSld>
  <p:clrMapOvr>
    <a:masterClrMapping/>
  </p:clrMapOvr>
  <p:transition spd="slow" advClick="0" advTm="0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014206181"/>
      </p:ext>
    </p:extLst>
  </p:cSld>
  <p:clrMapOvr>
    <a:masterClrMapping/>
  </p:clrMapOvr>
  <p:transition spd="slow" advClick="0" advTm="0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061499"/>
      </p:ext>
    </p:extLst>
  </p:cSld>
  <p:clrMapOvr>
    <a:masterClrMapping/>
  </p:clrMapOvr>
  <p:transition spd="slow" advClick="0" advTm="0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2220897"/>
      </p:ext>
    </p:extLst>
  </p:cSld>
  <p:clrMapOvr>
    <a:masterClrMapping/>
  </p:clrMapOvr>
  <p:transition spd="slow" advClick="0" advTm="0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018366"/>
      </p:ext>
    </p:extLst>
  </p:cSld>
  <p:clrMapOvr>
    <a:masterClrMapping/>
  </p:clrMapOvr>
  <p:transition spd="slow" advClick="0" advTm="0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44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8557864"/>
      </p:ext>
    </p:extLst>
  </p:cSld>
  <p:clrMapOvr>
    <a:masterClrMapping/>
  </p:clrMapOvr>
  <p:transition spd="slow" advClick="0" advTm="0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3571965"/>
      </p:ext>
    </p:extLst>
  </p:cSld>
  <p:clrMapOvr>
    <a:masterClrMapping/>
  </p:clrMapOvr>
  <p:transition spd="slow" advClick="0" advTm="0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43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77" y="365143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632224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399380"/>
      </p:ext>
    </p:extLst>
  </p:cSld>
  <p:clrMapOvr>
    <a:masterClrMapping/>
  </p:clrMapOvr>
  <p:transition spd="slow" advClick="0" advTm="0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=""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=""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=""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=""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=""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=""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=""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=""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=""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990335814"/>
      </p:ext>
    </p:extLst>
  </p:cSld>
  <p:clrMapOvr>
    <a:masterClrMapping/>
  </p:clrMapOvr>
  <p:transition spd="slow" advClick="0" advTm="0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3247963"/>
      </p:ext>
    </p:extLst>
  </p:cSld>
  <p:clrMapOvr>
    <a:masterClrMapping/>
  </p:clrMapOvr>
  <p:transition spd="slow" advClick="0" advTm="0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9016243"/>
      </p:ext>
    </p:extLst>
  </p:cSld>
  <p:clrMapOvr>
    <a:masterClrMapping/>
  </p:clrMapOvr>
  <p:transition spd="slow" advClick="0" advTm="0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0515955"/>
      </p:ext>
    </p:extLst>
  </p:cSld>
  <p:clrMapOvr>
    <a:masterClrMapping/>
  </p:clrMapOvr>
  <p:transition spd="slow" advClick="0" advTm="0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0085900"/>
      </p:ext>
    </p:extLst>
  </p:cSld>
  <p:clrMapOvr>
    <a:masterClrMapping/>
  </p:clrMapOvr>
  <p:transition spd="slow" advClick="0" advTm="0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644058390"/>
      </p:ext>
    </p:extLst>
  </p:cSld>
  <p:clrMapOvr>
    <a:masterClrMapping/>
  </p:clrMapOvr>
  <p:transition spd="slow" advClick="0" advTm="0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8881672"/>
      </p:ext>
    </p:extLst>
  </p:cSld>
  <p:clrMapOvr>
    <a:masterClrMapping/>
  </p:clrMapOvr>
  <p:transition spd="slow" advClick="0" advTm="0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861927"/>
      </p:ext>
    </p:extLst>
  </p:cSld>
  <p:clrMapOvr>
    <a:masterClrMapping/>
  </p:clrMapOvr>
  <p:transition spd="slow" advClick="0" advTm="0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738466"/>
      </p:ext>
    </p:extLst>
  </p:cSld>
  <p:clrMapOvr>
    <a:masterClrMapping/>
  </p:clrMapOvr>
  <p:transition spd="slow" advClick="0" advTm="0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389924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2412637"/>
      </p:ext>
    </p:extLst>
  </p:cSld>
  <p:clrMapOvr>
    <a:masterClrMapping/>
  </p:clrMapOvr>
  <p:transition spd="slow" advClick="0" advTm="0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7252595"/>
      </p:ext>
    </p:extLst>
  </p:cSld>
  <p:clrMapOvr>
    <a:masterClrMapping/>
  </p:clrMapOvr>
  <p:transition spd="slow" advClick="0" advTm="0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5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5" y="365135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3749594"/>
      </p:ext>
    </p:extLst>
  </p:cSld>
  <p:clrMapOvr>
    <a:masterClrMapping/>
  </p:clrMapOvr>
  <p:transition spd="slow" advClick="0" advTm="0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=""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=""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=""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=""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=""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=""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=""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=""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=""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543027272"/>
      </p:ext>
    </p:extLst>
  </p:cSld>
  <p:clrMapOvr>
    <a:masterClrMapping/>
  </p:clrMapOvr>
  <p:transition spd="slow" advClick="0" advTm="0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3021077"/>
      </p:ext>
    </p:extLst>
  </p:cSld>
  <p:clrMapOvr>
    <a:masterClrMapping/>
  </p:clrMapOvr>
  <p:transition spd="slow" advClick="0" advTm="0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8679774"/>
      </p:ext>
    </p:extLst>
  </p:cSld>
  <p:clrMapOvr>
    <a:masterClrMapping/>
  </p:clrMapOvr>
  <p:transition spd="slow" advClick="0" advTm="0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2878687"/>
      </p:ext>
    </p:extLst>
  </p:cSld>
  <p:clrMapOvr>
    <a:masterClrMapping/>
  </p:clrMapOvr>
  <p:transition spd="slow" advClick="0" advTm="0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1589355"/>
      </p:ext>
    </p:extLst>
  </p:cSld>
  <p:clrMapOvr>
    <a:masterClrMapping/>
  </p:clrMapOvr>
  <p:transition spd="slow" advClick="0" advTm="0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600698161"/>
      </p:ext>
    </p:extLst>
  </p:cSld>
  <p:clrMapOvr>
    <a:masterClrMapping/>
  </p:clrMapOvr>
  <p:transition spd="slow" advClick="0" advTm="0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275169"/>
      </p:ext>
    </p:extLst>
  </p:cSld>
  <p:clrMapOvr>
    <a:masterClrMapping/>
  </p:clrMapOvr>
  <p:transition spd="slow" advClick="0" advTm="0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7181733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62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7740527"/>
      </p:ext>
    </p:extLst>
  </p:cSld>
  <p:clrMapOvr>
    <a:masterClrMapping/>
  </p:clrMapOvr>
  <p:transition spd="slow" advClick="0" advTm="0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193184"/>
      </p:ext>
    </p:extLst>
  </p:cSld>
  <p:clrMapOvr>
    <a:masterClrMapping/>
  </p:clrMapOvr>
  <p:transition spd="slow" advClick="0" advTm="0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0217759"/>
      </p:ext>
    </p:extLst>
  </p:cSld>
  <p:clrMapOvr>
    <a:masterClrMapping/>
  </p:clrMapOvr>
  <p:transition spd="slow" advClick="0" advTm="0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1792675"/>
      </p:ext>
    </p:extLst>
  </p:cSld>
  <p:clrMapOvr>
    <a:masterClrMapping/>
  </p:clrMapOvr>
  <p:transition spd="slow" advClick="0" advTm="0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6989392"/>
      </p:ext>
    </p:extLst>
  </p:cSld>
  <p:clrMapOvr>
    <a:masterClrMapping/>
  </p:clrMapOvr>
  <p:transition spd="slow" advClick="0" advTm="0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=""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=""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=""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=""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=""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=""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=""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=""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=""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747799935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62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0677394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837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551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610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542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998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2020/8/20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17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12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11.xml"/><Relationship Id="rId9" Type="http://schemas.openxmlformats.org/officeDocument/2006/relationships/tags" Target="../tags/tag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21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20.xml"/><Relationship Id="rId9" Type="http://schemas.openxmlformats.org/officeDocument/2006/relationships/tags" Target="../tags/tag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6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4.xml"/><Relationship Id="rId1" Type="http://schemas.openxmlformats.org/officeDocument/2006/relationships/audio" Target="../media/media1.mp3"/><Relationship Id="rId5" Type="http://schemas.openxmlformats.org/officeDocument/2006/relationships/image" Target="../media/image5.png"/><Relationship Id="rId4" Type="http://schemas.microsoft.com/office/2007/relationships/media" Target="../media/media1.mp3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11.jpe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0.xml"/><Relationship Id="rId1" Type="http://schemas.openxmlformats.org/officeDocument/2006/relationships/tags" Target="../tags/tag30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33.xml"/><Relationship Id="rId7" Type="http://schemas.openxmlformats.org/officeDocument/2006/relationships/notesSlide" Target="../notesSlides/notesSlide19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67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36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84.xml"/><Relationship Id="rId1" Type="http://schemas.openxmlformats.org/officeDocument/2006/relationships/audio" Target="../media/media1.mp3"/><Relationship Id="rId5" Type="http://schemas.openxmlformats.org/officeDocument/2006/relationships/image" Target="../media/image5.png"/><Relationship Id="rId4" Type="http://schemas.microsoft.com/office/2007/relationships/media" Target="../media/media1.mp3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84.xml"/><Relationship Id="rId1" Type="http://schemas.openxmlformats.org/officeDocument/2006/relationships/tags" Target="../tags/tag37.xml"/><Relationship Id="rId5" Type="http://schemas.openxmlformats.org/officeDocument/2006/relationships/image" Target="../media/image14.jpe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84.xml"/><Relationship Id="rId1" Type="http://schemas.openxmlformats.org/officeDocument/2006/relationships/tags" Target="../tags/tag38.xml"/><Relationship Id="rId5" Type="http://schemas.openxmlformats.org/officeDocument/2006/relationships/image" Target="../media/image15.jpeg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media1.mp3"/><Relationship Id="rId5" Type="http://schemas.openxmlformats.org/officeDocument/2006/relationships/image" Target="../media/image5.png"/><Relationship Id="rId4" Type="http://schemas.microsoft.com/office/2007/relationships/media" Target="../media/media1.mp3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" y="0"/>
            <a:ext cx="9141291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19515" y="1561067"/>
            <a:ext cx="8520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 VIỆC NÊN LÀM TRONG</a:t>
            </a:r>
          </a:p>
          <a:p>
            <a:pPr algn="ctr" defTabSz="685800"/>
            <a:r>
              <a:rPr lang="en-US" altLang="zh-CN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 HỌC, GIỜ CHƠI</a:t>
            </a:r>
            <a:endParaRPr lang="zh-CN" altLang="en-US" sz="4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68286" y="218819"/>
            <a:ext cx="1558547" cy="1079988"/>
            <a:chOff x="2855223" y="1663328"/>
            <a:chExt cx="3519851" cy="359996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00274" y="1663328"/>
              <a:ext cx="33748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480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</a:t>
              </a:r>
              <a:r>
                <a:rPr lang="en-US" altLang="zh-CN" sz="4800" dirty="0" smtClean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2</a:t>
              </a:r>
              <a:endParaRPr lang="zh-CN" altLang="en-US" sz="4800" dirty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35280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3007" y="2667000"/>
            <a:ext cx="71119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Hãy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19783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913630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47110" y="5638837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đúng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3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03514" y="5000353"/>
            <a:ext cx="7935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Giữ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vệ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vứt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rác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đúng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quy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định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4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70911" y="4368459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Giao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lịch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sự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5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01486" y="3255941"/>
            <a:ext cx="78377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an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toàn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sân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lang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…..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6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36225" y="2660318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mạnh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an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toàn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7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36225" y="2101897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Tập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thầy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/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8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90654" y="1498405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Trật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tự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文本框 6">
            <a:extLst>
              <a:ext uri="{FF2B5EF4-FFF2-40B4-BE49-F238E27FC236}">
                <a16:creationId xmlns:a16="http://schemas.microsoft.com/office/drawing/2014/main" xmlns="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0499" y="3"/>
            <a:ext cx="2676544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vi-VN" altLang="zh-C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xmlns="" val="38189086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913630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47110" y="5638837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đúng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3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03514" y="5000353"/>
            <a:ext cx="7935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Giữ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vệ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vứt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rác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đúng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quy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định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4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70911" y="4368459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Giao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lịch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sự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5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01486" y="3255941"/>
            <a:ext cx="78377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an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toàn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sân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lang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…..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6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36225" y="2660318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mạnh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an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toàn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7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36225" y="2101897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hòa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phân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biệt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8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90654" y="1498405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Sử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dụng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thời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hữu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ích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文本框 6">
            <a:extLst>
              <a:ext uri="{FF2B5EF4-FFF2-40B4-BE49-F238E27FC236}">
                <a16:creationId xmlns:a16="http://schemas.microsoft.com/office/drawing/2014/main" xmlns="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0499" y="3"/>
            <a:ext cx="2676544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vi-VN" altLang="zh-C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xmlns="" val="13053361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371" b="19753"/>
          <a:stretch/>
        </p:blipFill>
        <p:spPr>
          <a:xfrm>
            <a:off x="1367" y="-19316"/>
            <a:ext cx="9141291" cy="3420533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85" y="3903382"/>
            <a:ext cx="4011455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103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</a:t>
            </a:r>
            <a:r>
              <a:rPr lang="en-US" altLang="zh-CN" sz="103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103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79064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53" y="1256272"/>
            <a:ext cx="3682043" cy="4870848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="" xmlns:a16="http://schemas.microsoft.com/office/drawing/2014/main" id="{30B615F4-7A71-4DE2-97D2-676AB3FF234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246771" y="-811632"/>
            <a:ext cx="609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10488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1256272"/>
            <a:ext cx="5628638" cy="4870848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THỰC HÀNH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5511616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26" t="58508" r="81513" b="35311"/>
          <a:stretch/>
        </p:blipFill>
        <p:spPr>
          <a:xfrm>
            <a:off x="533624" y="662864"/>
            <a:ext cx="1071964" cy="138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913618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vai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98065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12" t="67142" r="49841" b="11905"/>
          <a:stretch/>
        </p:blipFill>
        <p:spPr>
          <a:xfrm>
            <a:off x="381000" y="1676400"/>
            <a:ext cx="4267200" cy="327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159" t="66667" r="8604" b="12380"/>
          <a:stretch/>
        </p:blipFill>
        <p:spPr>
          <a:xfrm>
            <a:off x="4579737" y="1531049"/>
            <a:ext cx="4183269" cy="3421975"/>
          </a:xfrm>
          <a:prstGeom prst="rect">
            <a:avLst/>
          </a:prstGeom>
        </p:spPr>
      </p:pic>
      <p:sp>
        <p:nvSpPr>
          <p:cNvPr id="10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4909457"/>
            <a:ext cx="3962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muốn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endParaRPr lang="en-US" altLang="zh-CN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 defTabSz="685800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ới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29867" y="4838467"/>
            <a:ext cx="368299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rủ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hái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quả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1875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1256272"/>
            <a:ext cx="5628638" cy="4870848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5081368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75" t="6822" r="81449" b="85973"/>
          <a:stretch/>
        </p:blipFill>
        <p:spPr>
          <a:xfrm>
            <a:off x="439721" y="605815"/>
            <a:ext cx="1168743" cy="1524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1075834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Rèn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luyện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đổi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vi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chưa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tích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cực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98058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190" t="16190" r="24043" b="60635"/>
          <a:stretch/>
        </p:blipFill>
        <p:spPr>
          <a:xfrm>
            <a:off x="807832" y="2130597"/>
            <a:ext cx="7543800" cy="349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8139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371" b="19753"/>
          <a:stretch/>
        </p:blipFill>
        <p:spPr>
          <a:xfrm>
            <a:off x="1367" y="-19313"/>
            <a:ext cx="9141291" cy="1672009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3101" y="1532934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=""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164" y="2179255"/>
            <a:ext cx="887848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chối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vi-VN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文本框 6">
            <a:extLst>
              <a:ext uri="{FF2B5EF4-FFF2-40B4-BE49-F238E27FC236}">
                <a16:creationId xmlns="" xmlns:a16="http://schemas.microsoft.com/office/drawing/2014/main" id="{3556C26F-C632-4FB8-AF0B-2972EAEA8C9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-228600" y="3256473"/>
            <a:ext cx="887848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khuyên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nhủ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vi-VN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文本框 6">
            <a:extLst>
              <a:ext uri="{FF2B5EF4-FFF2-40B4-BE49-F238E27FC236}">
                <a16:creationId xmlns=""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3983" y="4572000"/>
            <a:ext cx="88784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Khuyên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nhủ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vi-VN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9150" y="291295"/>
            <a:ext cx="2676544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vi-VN" altLang="zh-C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xmlns="" val="36043539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5" grpId="0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371" b="19753"/>
          <a:stretch/>
        </p:blipFill>
        <p:spPr>
          <a:xfrm>
            <a:off x="1367" y="-19316"/>
            <a:ext cx="9141291" cy="3420533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85" y="3903382"/>
            <a:ext cx="4011455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103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1</a:t>
            </a:r>
            <a:endParaRPr lang="zh-CN" altLang="en-US" sz="103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0814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371" b="19753"/>
          <a:stretch/>
        </p:blipFill>
        <p:spPr>
          <a:xfrm>
            <a:off x="1357" y="-19316"/>
            <a:ext cx="9141291" cy="3420533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74" y="3903382"/>
            <a:ext cx="4011455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103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</a:t>
            </a:r>
            <a:r>
              <a:rPr lang="en-US" altLang="zh-CN" sz="103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103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08708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53" y="1256272"/>
            <a:ext cx="3682043" cy="4870848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="" xmlns:a16="http://schemas.microsoft.com/office/drawing/2014/main" id="{30B615F4-7A71-4DE2-97D2-676AB3FF234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246771" y="-811632"/>
            <a:ext cx="609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69457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1256272"/>
            <a:ext cx="5628638" cy="4870848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299298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75" t="6822" r="81449" b="85973"/>
          <a:stretch/>
        </p:blipFill>
        <p:spPr>
          <a:xfrm>
            <a:off x="439721" y="605815"/>
            <a:ext cx="1168743" cy="1524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3000" y="1075834"/>
            <a:ext cx="75357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xét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vi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đổi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zh-CN" altLang="en-US" sz="2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98058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5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802" t="67778" r="26057" b="7461"/>
          <a:stretch/>
        </p:blipFill>
        <p:spPr>
          <a:xfrm>
            <a:off x="1044083" y="1752600"/>
            <a:ext cx="741411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03781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75" t="6822" r="81449" b="85973"/>
          <a:stretch/>
        </p:blipFill>
        <p:spPr>
          <a:xfrm>
            <a:off x="439721" y="605815"/>
            <a:ext cx="1168743" cy="1524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3000" y="1075834"/>
            <a:ext cx="75357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sẻ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tích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cực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zh-CN" altLang="en-US" sz="2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98058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12" t="11858" r="5247" b="59683"/>
          <a:stretch/>
        </p:blipFill>
        <p:spPr>
          <a:xfrm>
            <a:off x="854747" y="1730829"/>
            <a:ext cx="7813160" cy="401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45749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371" b="19753"/>
          <a:stretch/>
        </p:blipFill>
        <p:spPr>
          <a:xfrm>
            <a:off x="1367" y="-19313"/>
            <a:ext cx="9141291" cy="1672009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2402" y="1807198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điệp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=""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3101" y="3256473"/>
            <a:ext cx="833369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tập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tích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cực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phát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biểu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ý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kiến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an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toàn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150" y="291295"/>
            <a:ext cx="2676544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vi-VN" altLang="zh-C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xmlns="" val="12760465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57" y="1256272"/>
            <a:ext cx="3682043" cy="3768333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:a16="http://schemas.microsoft.com/office/drawing/2014/main" xmlns="" id="{30B615F4-7A71-4DE2-97D2-676AB3FF234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246771" y="-811632"/>
            <a:ext cx="609600" cy="812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85800" y="5024658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“</a:t>
            </a: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Ném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bóng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”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98474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1256272"/>
            <a:ext cx="5628638" cy="4870848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525245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01" t="13195" r="81938" b="80624"/>
          <a:stretch/>
        </p:blipFill>
        <p:spPr>
          <a:xfrm>
            <a:off x="584116" y="716900"/>
            <a:ext cx="1071964" cy="138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74820" y="934698"/>
            <a:ext cx="71119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CHỈ RA NHỮNG VIỆC NÊN LÀM TRONG GIỜ HỌC, GIỜ CHƠI</a:t>
            </a:r>
            <a:endParaRPr lang="zh-CN" altLang="en-US" sz="2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717186" y="298077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16" t="17790" r="16521" b="47303"/>
          <a:stretch/>
        </p:blipFill>
        <p:spPr>
          <a:xfrm>
            <a:off x="685812" y="1828800"/>
            <a:ext cx="8001003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66530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01" t="13195" r="81938" b="80624"/>
          <a:stretch/>
        </p:blipFill>
        <p:spPr>
          <a:xfrm>
            <a:off x="584116" y="716900"/>
            <a:ext cx="1071964" cy="138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74820" y="934698"/>
            <a:ext cx="71119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CHỈ RA NHỮNG VIỆC NÊN LÀM TRONG GIỜ HỌC, GIỜ CHƠI</a:t>
            </a:r>
            <a:endParaRPr lang="zh-CN" altLang="en-US" sz="2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717186" y="298077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16" t="17790" r="16521" b="47303"/>
          <a:stretch/>
        </p:blipFill>
        <p:spPr>
          <a:xfrm>
            <a:off x="685812" y="1828800"/>
            <a:ext cx="8001003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66530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371" b="19753"/>
          <a:stretch/>
        </p:blipFill>
        <p:spPr>
          <a:xfrm>
            <a:off x="1367" y="-19313"/>
            <a:ext cx="9141291" cy="1672009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32654" y="1733017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52" t="12265" r="46900" b="42186"/>
          <a:stretch/>
        </p:blipFill>
        <p:spPr bwMode="auto">
          <a:xfrm>
            <a:off x="228600" y="2379348"/>
            <a:ext cx="4343402" cy="440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14637"/>
            <a:ext cx="4267200" cy="427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04465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371" b="19753"/>
          <a:stretch/>
        </p:blipFill>
        <p:spPr>
          <a:xfrm>
            <a:off x="1367" y="-19313"/>
            <a:ext cx="9141291" cy="1672009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32654" y="1733017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34" t="14170" r="3773" b="43329"/>
          <a:stretch/>
        </p:blipFill>
        <p:spPr bwMode="auto">
          <a:xfrm>
            <a:off x="304800" y="2590800"/>
            <a:ext cx="4038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90800"/>
            <a:ext cx="4648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6264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16013" y="1024013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Thảo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luận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nhóm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đôi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3686699" y="298077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1524012" y="1676401"/>
            <a:ext cx="6096001" cy="4280419"/>
          </a:xfrm>
          <a:prstGeom prst="cloudCallout">
            <a:avLst>
              <a:gd name="adj1" fmla="val -42185"/>
              <a:gd name="adj2" fmla="val 62284"/>
            </a:avLst>
          </a:prstGeom>
          <a:solidFill>
            <a:srgbClr val="EEECE1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Chia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sẻ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việc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08007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444</Words>
  <Application>Microsoft Office PowerPoint</Application>
  <PresentationFormat>On-screen Show (4:3)</PresentationFormat>
  <Paragraphs>86</Paragraphs>
  <Slides>25</Slides>
  <Notes>25</Notes>
  <HiddenSlides>0</HiddenSlides>
  <MMClips>3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第一PPT，www.1ppt.com​</vt:lpstr>
      <vt:lpstr>1_第一PPT，www.1ppt.com​</vt:lpstr>
      <vt:lpstr>2_第一PPT，www.1ppt.com​</vt:lpstr>
      <vt:lpstr>3_第一PPT，www.1ppt.com​</vt:lpstr>
      <vt:lpstr>4_第一PPT，www.1ppt.com​</vt:lpstr>
      <vt:lpstr>5_第一PPT，www.1ppt.com​</vt:lpstr>
      <vt:lpstr>6_第一PPT，www.1ppt.com​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admin</cp:lastModifiedBy>
  <cp:revision>16</cp:revision>
  <dcterms:created xsi:type="dcterms:W3CDTF">2006-08-16T00:00:00Z</dcterms:created>
  <dcterms:modified xsi:type="dcterms:W3CDTF">2020-08-20T13:15:52Z</dcterms:modified>
</cp:coreProperties>
</file>