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10" r:id="rId3"/>
    <p:sldMasterId id="2147483722" r:id="rId4"/>
  </p:sldMasterIdLst>
  <p:notesMasterIdLst>
    <p:notesMasterId r:id="rId29"/>
  </p:notesMasterIdLst>
  <p:sldIdLst>
    <p:sldId id="434" r:id="rId5"/>
    <p:sldId id="435" r:id="rId6"/>
    <p:sldId id="436" r:id="rId7"/>
    <p:sldId id="437" r:id="rId8"/>
    <p:sldId id="438" r:id="rId9"/>
    <p:sldId id="439" r:id="rId10"/>
    <p:sldId id="361" r:id="rId11"/>
    <p:sldId id="324" r:id="rId12"/>
    <p:sldId id="331" r:id="rId13"/>
    <p:sldId id="440" r:id="rId14"/>
    <p:sldId id="375" r:id="rId15"/>
    <p:sldId id="441" r:id="rId16"/>
    <p:sldId id="384" r:id="rId17"/>
    <p:sldId id="385" r:id="rId18"/>
    <p:sldId id="386" r:id="rId19"/>
    <p:sldId id="442" r:id="rId20"/>
    <p:sldId id="443" r:id="rId21"/>
    <p:sldId id="444" r:id="rId22"/>
    <p:sldId id="446" r:id="rId23"/>
    <p:sldId id="447" r:id="rId24"/>
    <p:sldId id="448" r:id="rId25"/>
    <p:sldId id="420" r:id="rId26"/>
    <p:sldId id="426" r:id="rId27"/>
    <p:sldId id="432" r:id="rId28"/>
  </p:sldIdLst>
  <p:sldSz cx="12192000" cy="6858000"/>
  <p:notesSz cx="6858000" cy="9144000"/>
  <p:defaultTextStyle>
    <a:defPPr>
      <a:defRPr lang="en-US"/>
    </a:defPPr>
    <a:lvl1pPr marL="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7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9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10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15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6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6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87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6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13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86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0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6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5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9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7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50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2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918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70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527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38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45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6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0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77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26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51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48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8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6400" y="533647"/>
            <a:ext cx="1676400" cy="1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43200" y="1066805"/>
            <a:ext cx="833078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5" y="2855991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3" y="4205444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1357746" y="1142984"/>
            <a:ext cx="9836726" cy="3594826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 err="1" smtClean="0">
                <a:latin typeface=".VnAvant" pitchFamily="34" charset="0"/>
              </a:rPr>
              <a:t>quy</a:t>
            </a:r>
            <a:r>
              <a:rPr lang="en-US" sz="7200" dirty="0" smtClean="0">
                <a:latin typeface=".VnAvant" pitchFamily="34" charset="0"/>
              </a:rPr>
              <a:t>        </a:t>
            </a: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8000" dirty="0" err="1" smtClean="0">
                <a:latin typeface=".VnAvant" pitchFamily="34" charset="0"/>
              </a:rPr>
              <a:t>ỳ</a:t>
            </a:r>
            <a:r>
              <a:rPr lang="en-US" sz="7200" dirty="0" smtClean="0">
                <a:latin typeface=".VnAvant" pitchFamily="34" charset="0"/>
              </a:rPr>
              <a:t>        </a:t>
            </a:r>
            <a:r>
              <a:rPr lang="en-US" sz="7200" dirty="0" err="1" smtClean="0">
                <a:latin typeface=".VnAvant" pitchFamily="34" charset="0"/>
              </a:rPr>
              <a:t>quý</a:t>
            </a:r>
            <a:endParaRPr lang="en-US" sz="7200" dirty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8000" dirty="0" err="1" smtClean="0">
                <a:latin typeface=".VnAvant" pitchFamily="34" charset="0"/>
              </a:rPr>
              <a:t>ỹ</a:t>
            </a:r>
            <a:r>
              <a:rPr lang="en-US" sz="7200" dirty="0" smtClean="0">
                <a:latin typeface=".VnAvant" pitchFamily="34" charset="0"/>
              </a:rPr>
              <a:t>        </a:t>
            </a: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8000" dirty="0" err="1" smtClean="0">
                <a:latin typeface=".VnAvant" pitchFamily="34" charset="0"/>
              </a:rPr>
              <a:t>ỵ</a:t>
            </a:r>
            <a:r>
              <a:rPr lang="en-US" sz="7200" dirty="0" smtClean="0">
                <a:latin typeface=".VnAvant" pitchFamily="34" charset="0"/>
              </a:rPr>
              <a:t>           ý</a:t>
            </a:r>
            <a:endParaRPr lang="vi-VN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1357746" y="1142984"/>
            <a:ext cx="9836726" cy="3785648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7200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dirty="0" smtClean="0">
                <a:latin typeface=".VnAvant" pitchFamily="34" charset="0"/>
              </a:rPr>
              <a:t>       </a:t>
            </a: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ỳ</a:t>
            </a:r>
            <a:r>
              <a:rPr lang="en-US" sz="7200" dirty="0" smtClean="0">
                <a:latin typeface=".VnAvant" pitchFamily="34" charset="0"/>
              </a:rPr>
              <a:t>        </a:t>
            </a: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7200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ỹ</a:t>
            </a:r>
            <a:r>
              <a:rPr lang="en-US" sz="7200" dirty="0" smtClean="0">
                <a:latin typeface=".VnAvant" pitchFamily="34" charset="0"/>
              </a:rPr>
              <a:t>        </a:t>
            </a:r>
            <a:r>
              <a:rPr lang="en-US" sz="7200" dirty="0" err="1" smtClean="0">
                <a:latin typeface=".VnAvant" pitchFamily="34" charset="0"/>
              </a:rPr>
              <a:t>qu</a:t>
            </a:r>
            <a:r>
              <a:rPr lang="en-US" sz="8000" dirty="0" err="1" smtClean="0">
                <a:solidFill>
                  <a:srgbClr val="FF0000"/>
                </a:solidFill>
                <a:latin typeface=".VnAvant" pitchFamily="34" charset="0"/>
              </a:rPr>
              <a:t>ỵ</a:t>
            </a:r>
            <a:r>
              <a:rPr lang="en-US" sz="7200" dirty="0" smtClean="0">
                <a:latin typeface=".VnAvant" pitchFamily="34" charset="0"/>
              </a:rPr>
              <a:t>           </a:t>
            </a: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37296"/>
              </p:ext>
            </p:extLst>
          </p:nvPr>
        </p:nvGraphicFramePr>
        <p:xfrm>
          <a:off x="4857680" y="202607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y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ý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4948040" y="557819"/>
            <a:ext cx="2420673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720466" y="3830766"/>
            <a:ext cx="10875820" cy="121000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quy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ỳ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quý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ỹ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ỵ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 ý</a:t>
            </a:r>
            <a:endParaRPr lang="vi-V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803593" y="2666984"/>
            <a:ext cx="10875820" cy="1754322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rgbClr val="002060"/>
                </a:solidFill>
                <a:latin typeface=".VnAvant" pitchFamily="34" charset="0"/>
              </a:rPr>
              <a:t>y</a:t>
            </a:r>
            <a:r>
              <a:rPr lang="en-US" sz="6600" dirty="0" smtClean="0">
                <a:solidFill>
                  <a:srgbClr val="002060"/>
                </a:solidFill>
                <a:latin typeface=".VnAvant" pitchFamily="34" charset="0"/>
              </a:rPr>
              <a:t> t¸      d· </a:t>
            </a:r>
            <a:r>
              <a:rPr lang="en-US" sz="6600" dirty="0" err="1" smtClean="0">
                <a:solidFill>
                  <a:srgbClr val="002060"/>
                </a:solidFill>
                <a:latin typeface=".VnAvant" pitchFamily="34" charset="0"/>
              </a:rPr>
              <a:t>qu</a:t>
            </a:r>
            <a:r>
              <a:rPr lang="en-US" sz="7200" dirty="0" err="1" smtClean="0">
                <a:solidFill>
                  <a:srgbClr val="002060"/>
                </a:solidFill>
                <a:latin typeface=".VnAvant" pitchFamily="34" charset="0"/>
              </a:rPr>
              <a:t>ỳ</a:t>
            </a:r>
            <a:r>
              <a:rPr lang="en-US" sz="6600" dirty="0" smtClean="0">
                <a:solidFill>
                  <a:srgbClr val="002060"/>
                </a:solidFill>
                <a:latin typeface=".VnAvant" pitchFamily="34" charset="0"/>
              </a:rPr>
              <a:t>       ®¸ </a:t>
            </a:r>
            <a:r>
              <a:rPr lang="en-US" sz="6600" dirty="0" err="1" smtClean="0">
                <a:solidFill>
                  <a:srgbClr val="002060"/>
                </a:solidFill>
                <a:latin typeface=".VnAvant" pitchFamily="34" charset="0"/>
              </a:rPr>
              <a:t>quý</a:t>
            </a:r>
            <a:r>
              <a:rPr lang="en-US" sz="6600" dirty="0" smtClean="0">
                <a:solidFill>
                  <a:srgbClr val="002060"/>
                </a:solidFill>
                <a:latin typeface=".VnAvant" pitchFamily="34" charset="0"/>
              </a:rPr>
              <a:t>       </a:t>
            </a:r>
            <a:endParaRPr lang="vi-VN" sz="6600" dirty="0">
              <a:solidFill>
                <a:srgbClr val="00206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28" y="4154081"/>
            <a:ext cx="5818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78609" y="4154081"/>
            <a:ext cx="13300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81337" y="4167936"/>
            <a:ext cx="14131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 b="49910"/>
          <a:stretch/>
        </p:blipFill>
        <p:spPr bwMode="auto">
          <a:xfrm>
            <a:off x="1828800" y="653944"/>
            <a:ext cx="8785194" cy="57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52" y="668600"/>
            <a:ext cx="7474766" cy="560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619394"/>
            <a:ext cx="5680364" cy="56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9" y="0"/>
            <a:ext cx="10408950" cy="68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2104707" y="512613"/>
            <a:ext cx="7898275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70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4943216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1668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30170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53926" y="3541565"/>
            <a:ext cx="2188389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95483" y="340664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3423" y="285501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62891" y="3969825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062891" y="340664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30170"/>
            <a:ext cx="8767549" cy="596737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33788" y="3541565"/>
            <a:ext cx="4836830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</a:t>
            </a:r>
            <a:r>
              <a:rPr lang="el-GR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Ě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86802" y="3406647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6238" y="285533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1147" y="285533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92600" y="285533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4170" y="397778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484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00998" y="2831718"/>
            <a:ext cx="8102990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7333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2104707" y="512613"/>
            <a:ext cx="7898275" cy="56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331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4943216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2079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105706"/>
            <a:ext cx="10945090" cy="66465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004399" y="826078"/>
            <a:ext cx="6564146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7374" y="2242807"/>
            <a:ext cx="8005026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      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77374" y="3659536"/>
            <a:ext cx="883790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23380" y="3659536"/>
            <a:ext cx="883790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58432" y="3659536"/>
            <a:ext cx="883790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⌐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66359" y="3659536"/>
            <a:ext cx="1092332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15265" y="3659536"/>
            <a:ext cx="1092332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59823" y="3659536"/>
            <a:ext cx="1092332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3179" y="5090120"/>
            <a:ext cx="1232323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644882" y="5090120"/>
            <a:ext cx="1232323" cy="144813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72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đá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34119" y="5244725"/>
            <a:ext cx="2208711" cy="115647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</a:t>
            </a:r>
            <a:r>
              <a:rPr lang="el-GR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Ě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506200" y="5244725"/>
            <a:ext cx="2208711" cy="115647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</a:t>
            </a:r>
            <a:r>
              <a:rPr lang="el-GR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en-US" sz="7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Ě</a:t>
            </a:r>
            <a:endParaRPr lang="en-US" sz="72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" y="599090"/>
            <a:ext cx="11806070" cy="57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r="-2155"/>
          <a:stretch/>
        </p:blipFill>
        <p:spPr bwMode="auto">
          <a:xfrm>
            <a:off x="0" y="126122"/>
            <a:ext cx="12454759" cy="520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16" y="5194907"/>
            <a:ext cx="126015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88971" y="6756604"/>
            <a:ext cx="3352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269619"/>
              </p:ext>
            </p:extLst>
          </p:nvPr>
        </p:nvGraphicFramePr>
        <p:xfrm>
          <a:off x="4857680" y="957949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y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qu</a:t>
                      </a:r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ý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4878767" y="-263865"/>
            <a:ext cx="2420673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000" b="1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94" y="5194906"/>
            <a:ext cx="1260157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716061" y="2550147"/>
            <a:ext cx="10875820" cy="1210007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quy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ỳ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quý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ỹ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 </a:t>
            </a:r>
            <a:r>
              <a:rPr lang="en-US" sz="4800" dirty="0" err="1" smtClean="0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ỵ</a:t>
            </a:r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      ý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1373845" y="3923534"/>
            <a:ext cx="9753698" cy="1107992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.VnAvant" pitchFamily="34" charset="0"/>
              </a:rPr>
              <a:t>y</a:t>
            </a:r>
            <a:r>
              <a:rPr lang="en-US" sz="4400" dirty="0" smtClean="0">
                <a:solidFill>
                  <a:srgbClr val="002060"/>
                </a:solidFill>
                <a:latin typeface=".VnAvant" pitchFamily="34" charset="0"/>
              </a:rPr>
              <a:t> t¸             d· </a:t>
            </a:r>
            <a:r>
              <a:rPr lang="en-US" sz="4400" dirty="0" err="1" smtClean="0">
                <a:solidFill>
                  <a:srgbClr val="002060"/>
                </a:solidFill>
                <a:latin typeface=".VnAvant" pitchFamily="34" charset="0"/>
              </a:rPr>
              <a:t>quỳ</a:t>
            </a:r>
            <a:r>
              <a:rPr lang="en-US" sz="4400" dirty="0" smtClean="0">
                <a:solidFill>
                  <a:srgbClr val="002060"/>
                </a:solidFill>
                <a:latin typeface=".VnAvant" pitchFamily="34" charset="0"/>
              </a:rPr>
              <a:t>                ®¸ </a:t>
            </a:r>
            <a:r>
              <a:rPr lang="en-US" sz="4400" dirty="0" err="1" smtClean="0">
                <a:solidFill>
                  <a:srgbClr val="002060"/>
                </a:solidFill>
                <a:latin typeface=".VnAvant" pitchFamily="34" charset="0"/>
              </a:rPr>
              <a:t>quý</a:t>
            </a:r>
            <a:r>
              <a:rPr lang="en-US" sz="4400" dirty="0" smtClean="0">
                <a:solidFill>
                  <a:srgbClr val="002060"/>
                </a:solidFill>
                <a:latin typeface=".VnAvant" pitchFamily="34" charset="0"/>
              </a:rPr>
              <a:t>       </a:t>
            </a:r>
            <a:endParaRPr lang="vi-VN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0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vÐ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thÞ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x·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mïa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hÌ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®·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vÒ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5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vò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trô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lß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xo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Xe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« t« ®­</a:t>
            </a:r>
            <a:r>
              <a:rPr lang="en-US" altLang="en-US" sz="66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mÑ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vÒ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ª ë Ba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ì</a:t>
            </a:r>
            <a:r>
              <a:rPr lang="en-US" altLang="en-US" sz="6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0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vá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sß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x¸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Quª Hµ lµ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xø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së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cña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dõa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16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móa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vâ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x­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kia</a:t>
            </a:r>
            <a:endParaRPr lang="en-US" altLang="en-US" sz="6600" b="1" dirty="0" smtClean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nhí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ë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vØa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hÌ</a:t>
            </a:r>
            <a:r>
              <a:rPr lang="en-US" altLang="en-US" sz="60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28" y="1184793"/>
            <a:ext cx="11209282" cy="31854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67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28: y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5742683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774731" y="1838054"/>
            <a:ext cx="6274675" cy="24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100" b="1" dirty="0" smtClean="0">
                <a:solidFill>
                  <a:srgbClr val="FF0000"/>
                </a:solidFill>
                <a:latin typeface="VNI-Avo" pitchFamily="2" charset="0"/>
              </a:rPr>
              <a:t>Y -</a:t>
            </a:r>
            <a:r>
              <a:rPr lang="en-US" sz="15100" b="1" dirty="0" smtClean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17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273620" y="550531"/>
            <a:ext cx="371327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34032"/>
              </p:ext>
            </p:extLst>
          </p:nvPr>
        </p:nvGraphicFramePr>
        <p:xfrm>
          <a:off x="4581234" y="2571771"/>
          <a:ext cx="3098047" cy="227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231">
                  <a:extLst>
                    <a:ext uri="{9D8B030D-6E8A-4147-A177-3AD203B41FA5}">
                      <a16:colId xmlns="" xmlns:a16="http://schemas.microsoft.com/office/drawing/2014/main" val="4207786596"/>
                    </a:ext>
                  </a:extLst>
                </a:gridCol>
                <a:gridCol w="1557816">
                  <a:extLst>
                    <a:ext uri="{9D8B030D-6E8A-4147-A177-3AD203B41FA5}">
                      <a16:colId xmlns="" xmlns:a16="http://schemas.microsoft.com/office/drawing/2014/main" val="418968237"/>
                    </a:ext>
                  </a:extLst>
                </a:gridCol>
              </a:tblGrid>
              <a:tr h="1141595">
                <a:tc>
                  <a:txBody>
                    <a:bodyPr/>
                    <a:lstStyle/>
                    <a:p>
                      <a:pPr algn="ctr"/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9493026"/>
                  </a:ext>
                </a:extLst>
              </a:tr>
              <a:tr h="1138313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4964815" y="3645832"/>
            <a:ext cx="2330885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latin typeface=".VnAvant" panose="020B7200000000000000" pitchFamily="34" charset="0"/>
              </a:rPr>
              <a:t>qu</a:t>
            </a:r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ý</a:t>
            </a:r>
            <a:endParaRPr lang="vi-VN" sz="6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247542" y="2480887"/>
            <a:ext cx="1400325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y</a:t>
            </a:r>
            <a:endParaRPr lang="vi-VN" sz="6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615907" y="2480887"/>
            <a:ext cx="1402149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latin typeface=".VnAvant" panose="020B7200000000000000" pitchFamily="34" charset="0"/>
              </a:rPr>
              <a:t>qu</a:t>
            </a:r>
            <a:endParaRPr lang="vi-VN" sz="6700" dirty="0"/>
          </a:p>
        </p:txBody>
      </p:sp>
    </p:spTree>
    <p:extLst>
      <p:ext uri="{BB962C8B-B14F-4D97-AF65-F5344CB8AC3E}">
        <p14:creationId xmlns:p14="http://schemas.microsoft.com/office/powerpoint/2010/main" val="4201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1133</TotalTime>
  <Words>190</Words>
  <Application>Microsoft Office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VNI-Avo</vt:lpstr>
      <vt:lpstr>Aumerle template</vt:lpstr>
      <vt:lpstr>Office Theme</vt:lpstr>
      <vt:lpstr>1_Office Theme</vt:lpstr>
      <vt:lpstr>2_Office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132</cp:revision>
  <dcterms:created xsi:type="dcterms:W3CDTF">2020-08-06T11:51:00Z</dcterms:created>
  <dcterms:modified xsi:type="dcterms:W3CDTF">2021-10-27T13:12:52Z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