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11"/>
  </p:notesMasterIdLst>
  <p:sldIdLst>
    <p:sldId id="281" r:id="rId4"/>
    <p:sldId id="284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26/01/2021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3" y="354025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6" y="484054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8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91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81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3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94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2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0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513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26/01/2021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3073939"/>
            <a:ext cx="24208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35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 Thị Hồng Nhung</a:t>
            </a:r>
            <a:endParaRPr lang="zh-CN" altLang="en-US" sz="135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19401" y="1685230"/>
            <a:ext cx="4343400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5027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0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9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86726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91760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9886" y="304800"/>
            <a:ext cx="2601191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1" y="1273847"/>
            <a:ext cx="8494257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438400" y="21336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80343" y="4495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89122" y="4114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1343" y="4876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100" y="76200"/>
            <a:ext cx="2476500" cy="11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7" y="1647382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02374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10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8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725235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" y="2841116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2" y="2559227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943600" y="24384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1219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91030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28600" y="152400"/>
            <a:ext cx="2133600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428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728684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79" y="2940738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78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029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7" y="2728684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57410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20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" y="152404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1" y="152400"/>
            <a:ext cx="8762999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63</Words>
  <Application>Microsoft Office PowerPoint</Application>
  <PresentationFormat>On-screen Show (4:3)</PresentationFormat>
  <Paragraphs>6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42</cp:revision>
  <dcterms:created xsi:type="dcterms:W3CDTF">2020-08-16T14:31:31Z</dcterms:created>
  <dcterms:modified xsi:type="dcterms:W3CDTF">2021-01-26T14:44:37Z</dcterms:modified>
</cp:coreProperties>
</file>