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6" r:id="rId3"/>
    <p:sldId id="258" r:id="rId4"/>
    <p:sldId id="281" r:id="rId5"/>
    <p:sldId id="282" r:id="rId6"/>
    <p:sldId id="292" r:id="rId7"/>
    <p:sldId id="293" r:id="rId8"/>
    <p:sldId id="294" r:id="rId9"/>
    <p:sldId id="295" r:id="rId10"/>
    <p:sldId id="291" r:id="rId11"/>
    <p:sldId id="297" r:id="rId12"/>
    <p:sldId id="283" r:id="rId13"/>
    <p:sldId id="279" r:id="rId14"/>
    <p:sldId id="285" r:id="rId15"/>
    <p:sldId id="286" r:id="rId16"/>
    <p:sldId id="288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2"/>
            <p14:sldId id="292"/>
            <p14:sldId id="293"/>
            <p14:sldId id="294"/>
            <p14:sldId id="295"/>
            <p14:sldId id="291"/>
            <p14:sldId id="297"/>
            <p14:sldId id="283"/>
          </p14:sldIdLst>
        </p14:section>
        <p14:section name="Tiết 2" id="{9F60823D-ED45-406B-A127-289E07A3A261}">
          <p14:sldIdLst>
            <p14:sldId id="279"/>
            <p14:sldId id="285"/>
            <p14:sldId id="286"/>
            <p14:sldId id="288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85" d="100"/>
          <a:sy n="85" d="100"/>
        </p:scale>
        <p:origin x="-702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27/04/2021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302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2021/4/27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4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37: </a:t>
            </a:r>
          </a:p>
          <a:p>
            <a:pPr algn="ctr"/>
            <a:r>
              <a:rPr lang="en-GB" altLang="zh-CN" sz="4000" b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 CHUNG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ên khúc nhạc thiếu nhi về các loài chim online video cutter com 1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84.80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7064" y="90875"/>
            <a:ext cx="7973122" cy="4817328"/>
            <a:chOff x="2172105" y="0"/>
            <a:chExt cx="4395964" cy="5009427"/>
          </a:xfrm>
        </p:grpSpPr>
        <p:grpSp>
          <p:nvGrpSpPr>
            <p:cNvPr id="8" name="Group 7"/>
            <p:cNvGrpSpPr/>
            <p:nvPr/>
          </p:nvGrpSpPr>
          <p:grpSpPr>
            <a:xfrm>
              <a:off x="2172105" y="0"/>
              <a:ext cx="4395964" cy="2935093"/>
              <a:chOff x="1737206" y="-713214"/>
              <a:chExt cx="5495925" cy="4495800"/>
            </a:xfrm>
          </p:grpSpPr>
          <p:sp>
            <p:nvSpPr>
              <p:cNvPr id="6" name="Hình Bầu dục 11">
                <a:extLst>
                  <a:ext uri="{FF2B5EF4-FFF2-40B4-BE49-F238E27FC236}">
                    <a16:creationId xmlns:a16="http://schemas.microsoft.com/office/drawing/2014/main" xmlns="" id="{B64B4F8D-A5B9-4512-A6A2-F7F35BEE9D51}"/>
                  </a:ext>
                </a:extLst>
              </p:cNvPr>
              <p:cNvSpPr/>
              <p:nvPr/>
            </p:nvSpPr>
            <p:spPr>
              <a:xfrm>
                <a:off x="1870230" y="2829478"/>
                <a:ext cx="779930" cy="66595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7206" y="-713214"/>
                <a:ext cx="5495925" cy="4495800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2014" y="2923942"/>
              <a:ext cx="4124904" cy="2085485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3918366" y="1817650"/>
            <a:ext cx="1070518" cy="5687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95741" y="1817650"/>
            <a:ext cx="1070518" cy="5687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765502" y="2434877"/>
            <a:ext cx="2256835" cy="5687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67323" y="3728419"/>
            <a:ext cx="2256835" cy="5687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33594" y="758284"/>
            <a:ext cx="1070518" cy="4795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133594" y="3003589"/>
            <a:ext cx="1070518" cy="4795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19" grpId="0" animBg="1"/>
      <p:bldP spid="19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0" y="-24398"/>
            <a:ext cx="71501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bảng sau rồi cho biết: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xmlns="" id="{EDF7F6F2-78CD-449C-AE34-B67DEC494CE0}"/>
              </a:ext>
            </a:extLst>
          </p:cNvPr>
          <p:cNvSpPr txBox="1"/>
          <p:nvPr/>
        </p:nvSpPr>
        <p:spPr>
          <a:xfrm>
            <a:off x="53777" y="306508"/>
            <a:ext cx="66035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các ngày nào đàn thỏ ăn số củ cà rốt bằng nhau?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8">
            <a:extLst>
              <a:ext uri="{FF2B5EF4-FFF2-40B4-BE49-F238E27FC236}">
                <a16:creationId xmlns:a16="http://schemas.microsoft.com/office/drawing/2014/main" xmlns="" id="{EE5E4AEE-856F-42A9-A9D6-922AC646CDD4}"/>
              </a:ext>
            </a:extLst>
          </p:cNvPr>
          <p:cNvSpPr txBox="1"/>
          <p:nvPr/>
        </p:nvSpPr>
        <p:spPr>
          <a:xfrm>
            <a:off x="53777" y="713279"/>
            <a:ext cx="75397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các </a:t>
            </a:r>
            <a:r>
              <a:rPr lang="en-US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nào đàn </a:t>
            </a: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ăn </a:t>
            </a:r>
            <a:r>
              <a:rPr lang="en-US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27 củ cà rốt?</a:t>
            </a:r>
            <a:endParaRPr lang="vi-V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6501" t="1172" r="8641" b="4201"/>
          <a:stretch>
            <a:fillRect/>
          </a:stretch>
        </p:blipFill>
        <p:spPr>
          <a:xfrm>
            <a:off x="304800" y="1125415"/>
            <a:ext cx="8651631" cy="4021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7450" y="719940"/>
            <a:ext cx="2609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5, thứ 6, chủ nhật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66626" y="327678"/>
            <a:ext cx="2074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thứ 3, thứ 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6BB5324-A479-4F8F-ACC6-E3A6570487D5}"/>
              </a:ext>
            </a:extLst>
          </p:cNvPr>
          <p:cNvSpPr txBox="1"/>
          <p:nvPr/>
        </p:nvSpPr>
        <p:spPr>
          <a:xfrm>
            <a:off x="917314" y="4551583"/>
            <a:ext cx="63949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ngày mai là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5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7" y="174812"/>
            <a:ext cx="7855569" cy="43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8" y="124484"/>
            <a:ext cx="2105025" cy="838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648415" y="-1"/>
            <a:ext cx="5458522" cy="5107259"/>
            <a:chOff x="2436542" y="379374"/>
            <a:chExt cx="5012473" cy="476412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542" y="379374"/>
              <a:ext cx="4912112" cy="24697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6542" y="2763993"/>
              <a:ext cx="5012473" cy="237950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436542" y="379374"/>
              <a:ext cx="1444082" cy="583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2" y="196037"/>
            <a:ext cx="3023878" cy="131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24" r="3341" b="4915"/>
          <a:stretch/>
        </p:blipFill>
        <p:spPr>
          <a:xfrm>
            <a:off x="646771" y="1572323"/>
            <a:ext cx="7304050" cy="2877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639" y="4339505"/>
            <a:ext cx="105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giờ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3904" y="4353752"/>
            <a:ext cx="105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3726" y="4353752"/>
            <a:ext cx="105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64"/>
            <a:ext cx="9144000" cy="4341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4579" y="4367934"/>
            <a:ext cx="661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82224"/>
            <a:ext cx="8229600" cy="4081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7132" y="4363567"/>
            <a:ext cx="472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9" y="232228"/>
            <a:ext cx="8661035" cy="4136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6172" y="447584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4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21" y="220665"/>
            <a:ext cx="8667634" cy="4032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6171" y="4432302"/>
            <a:ext cx="444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7" y="206995"/>
            <a:ext cx="8679237" cy="423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712" y="4441373"/>
            <a:ext cx="509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game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38" y="4815412"/>
            <a:ext cx="2354456" cy="43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39" y="4825698"/>
            <a:ext cx="2625725" cy="42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39" y="2643244"/>
            <a:ext cx="2060575" cy="42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87" y="2657636"/>
            <a:ext cx="2448722" cy="4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3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123</Words>
  <Application>Microsoft Office PowerPoint</Application>
  <PresentationFormat>On-screen Show (16:9)</PresentationFormat>
  <Paragraphs>25</Paragraphs>
  <Slides>15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Windows User</cp:lastModifiedBy>
  <cp:revision>66</cp:revision>
  <dcterms:created xsi:type="dcterms:W3CDTF">2017-01-10T13:46:13Z</dcterms:created>
  <dcterms:modified xsi:type="dcterms:W3CDTF">2021-04-27T15:01:15Z</dcterms:modified>
</cp:coreProperties>
</file>