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92" r:id="rId4"/>
    <p:sldId id="295" r:id="rId5"/>
    <p:sldId id="296" r:id="rId6"/>
    <p:sldId id="297" r:id="rId7"/>
    <p:sldId id="279" r:id="rId8"/>
    <p:sldId id="294" r:id="rId9"/>
    <p:sldId id="280" r:id="rId10"/>
    <p:sldId id="28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Thi Xuan Van" initials="NTXV" lastIdx="1" clrIdx="0">
    <p:extLst>
      <p:ext uri="{19B8F6BF-5375-455C-9EA6-DF929625EA0E}">
        <p15:presenceInfo xmlns:p15="http://schemas.microsoft.com/office/powerpoint/2012/main" xmlns="" userId="Nguyen Thi Xuan V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>
        <p:scale>
          <a:sx n="81" d="100"/>
          <a:sy n="81" d="100"/>
        </p:scale>
        <p:origin x="-174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EAD008-5D89-4D31-B2E3-55D52732A3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8D4DF0E-B91B-496E-82DB-F06731F912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476AB60-679E-40E8-8E45-0253D66F6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18/01/2021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FA83054-E87C-458B-9DBD-0F35DE9BB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8607D15-3A5F-4548-817C-F612D4794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3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3DDE7F-0A9E-4059-A0DB-92382315B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F52BACF-8570-492E-AC67-10D88126FB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B19C26-A49D-4EDD-90B1-6E81519B9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18/01/2021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5A5E2F-3D80-4FFC-BE0B-42B2BFB4F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F798D3-9D22-4B97-B8AC-8D8A58C7E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41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D3C470B-9A99-4324-BAB7-E966A35CA0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B7F6845-4C8A-4B6F-B6CB-93821BE7C8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8566870-2EAC-43CD-866A-CC421F14E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18/01/2021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7420AB-8AF5-4B0E-9A6D-266F7877D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4E8B92-8443-4684-BDD0-026FDDD00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80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3AEB0F-B1AE-4391-896D-B46D2D1F0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0CB133-5E89-401C-A3FE-2946258C4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B6C1CF-EBB1-4400-90BA-357C5E7B2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18/01/2021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35322DB-3681-4B0E-B26E-0E5B8AF0E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3CF4A0-1ABD-45CA-9BBB-4E672A91B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9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F8C397-223A-423D-9F14-43537F172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54A7E38-2610-43F7-A5BA-C8E04FFE0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B8031D2-8B58-4C76-B32F-C63CF27B5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18/01/2021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0BC5B6-3427-42AB-8339-E238DB0D4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9AC21E-D54D-4B43-9236-5320BEEE9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76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FA6775-0037-4EBB-B062-BFB619B3B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81D47AD-5327-400A-8465-7FF8DD17C5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6926510-0B68-4263-9226-874D0038D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CD50AA6-8B69-4A7C-882D-3D3D4964D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18/01/2021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BDFF210-7B96-4D1B-8378-B7ED22D75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764F290-CD70-4B68-8388-23005CBDB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14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A6DC0E-E1C6-4A0A-A9EA-90D6734B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3D4762E-B7D7-4AAE-A35A-3AB03A898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74507F0-6AAA-419D-93A2-298D2742D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0CD4421-4CD4-461E-BC9F-A039B807C7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4B5D3FB-F5C0-41EA-8F75-1C2248A828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14361EE-8B51-4F09-A057-B02292147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18/01/2021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42749BD-88AA-49A6-AC7C-F0093CD24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B6FB3B0-540F-4278-B21C-DFDFA8B24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6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95D257-D559-4F38-8056-DAFED783B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92527C3-1F44-49DB-87F2-AA98F2899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18/01/2021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25C53C3-E84E-42BF-A04B-16ABDE8D4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CB3C867-03FF-4E27-AC19-8D970BEDF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7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F41F591-4EC5-417B-BE11-DB742A67D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18/01/2021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4775141-E3C2-4000-BB4A-5CE5CBFAF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0429145-E26F-4D7D-A905-B1F171049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74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445672-354B-4108-A9FA-4DFE692F9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C749BD1-77CC-43D8-B2B3-8DF45E973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DF6E06D-8713-462E-A8B3-40E7406F4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76F0AAE-4261-48AF-B283-205DC0E57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18/01/2021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CECB5DB-30DF-4665-9E04-B26C760D8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BCD56A4-66B4-48F6-80BF-B0024CB0A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35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FE38D0-D695-4F76-9F0A-1CE30AAA3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4148101-7303-430A-83A8-53C66BC4EE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3261E3-4FEA-465B-8440-4D67C5D2FA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EDA6B3B-F3D0-4A37-9283-0755685D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18/01/2021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988D960-202A-4B05-BBBD-7B2A63ACD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2D1D3BD-CC57-4773-AC82-F72C3AE5F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41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36C968F-8C3D-4C8F-816D-E1CF89FE9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197E151-8C76-409C-8890-76E3E3B6A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0016AE-7FCF-4EFA-A759-1D1E1BC98F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1B080-3605-46AC-A486-9C7E071E7B37}" type="datetimeFigureOut">
              <a:rPr lang="en-US" smtClean="0"/>
              <a:pPr/>
              <a:t>18/01/2021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2A6616-4A8C-402D-8718-457C4498C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0E1203-FF9D-4E2E-9B53-67441FCCED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2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3.jpe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5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11" Type="http://schemas.openxmlformats.org/officeDocument/2006/relationships/image" Target="../media/image20.png"/><Relationship Id="rId5" Type="http://schemas.openxmlformats.org/officeDocument/2006/relationships/oleObject" Target="../embeddings/oleObject1.bin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1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304.photobucket.com/albums/s522/HuyMechanic/Kute/khung-anh-dep1copy_zpsacfbb0ef.png">
            <a:extLst>
              <a:ext uri="{FF2B5EF4-FFF2-40B4-BE49-F238E27FC236}">
                <a16:creationId xmlns:a16="http://schemas.microsoft.com/office/drawing/2014/main" xmlns="" id="{A511D4EC-C103-4163-8E2A-8156CC0F0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6">
            <a:extLst>
              <a:ext uri="{FF2B5EF4-FFF2-40B4-BE49-F238E27FC236}">
                <a16:creationId xmlns:a16="http://schemas.microsoft.com/office/drawing/2014/main" xmlns="" id="{C1298E1E-1310-4195-B952-9DBDCAD70A7E}"/>
              </a:ext>
            </a:extLst>
          </p:cNvPr>
          <p:cNvSpPr txBox="1"/>
          <p:nvPr/>
        </p:nvSpPr>
        <p:spPr>
          <a:xfrm>
            <a:off x="2574426" y="1238041"/>
            <a:ext cx="7043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endParaRPr lang="zh-CN" altLang="en-US" sz="4000" b="1" dirty="0">
              <a:ln w="9525">
                <a:noFill/>
              </a:ln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5A53326-6EE5-4D14-848E-1D453C6954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6" r="8321" b="76039"/>
          <a:stretch/>
        </p:blipFill>
        <p:spPr>
          <a:xfrm>
            <a:off x="2028092" y="1498199"/>
            <a:ext cx="8644218" cy="281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9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6">
            <a:extLst>
              <a:ext uri="{FF2B5EF4-FFF2-40B4-BE49-F238E27FC236}">
                <a16:creationId xmlns:a16="http://schemas.microsoft.com/office/drawing/2014/main" xmlns="" id="{ED747F1A-72C9-4F9E-BF50-2051B8E03D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D1CD805-9118-4222-A749-2969F046CE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5" t="37214" r="34477" b="58209"/>
          <a:stretch/>
        </p:blipFill>
        <p:spPr>
          <a:xfrm>
            <a:off x="450377" y="1348958"/>
            <a:ext cx="7383438" cy="802012"/>
          </a:xfrm>
          <a:prstGeom prst="rect">
            <a:avLst/>
          </a:prstGeom>
        </p:spPr>
      </p:pic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xmlns="" id="{3D245438-CC3A-44AA-B49F-43C295B0D3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9912675"/>
              </p:ext>
            </p:extLst>
          </p:nvPr>
        </p:nvGraphicFramePr>
        <p:xfrm>
          <a:off x="393700" y="393700"/>
          <a:ext cx="46355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Packager Shell Object" showAsIcon="1" r:id="rId5" imgW="464040" imgH="440280" progId="Package">
                  <p:embed/>
                </p:oleObj>
              </mc:Choice>
              <mc:Fallback>
                <p:oleObj name="Packager Shell Object" showAsIcon="1" r:id="rId5" imgW="464040" imgH="440280" progId="Package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393700"/>
                        <a:ext cx="463550" cy="43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75C3B07F-7A46-49DB-A7F7-ADF1793E2549}"/>
              </a:ext>
            </a:extLst>
          </p:cNvPr>
          <p:cNvGrpSpPr/>
          <p:nvPr/>
        </p:nvGrpSpPr>
        <p:grpSpPr>
          <a:xfrm>
            <a:off x="36132" y="1933961"/>
            <a:ext cx="12498863" cy="5113321"/>
            <a:chOff x="-50042" y="2010460"/>
            <a:chExt cx="12498863" cy="511332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F4F14D1F-0CA7-4D34-828B-5BA0732EA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2821" y="2848660"/>
              <a:ext cx="2286000" cy="16764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5DD73C87-D544-47A9-923B-7F1C03418CC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042" y="3030631"/>
              <a:ext cx="2286000" cy="16764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9583F997-3B8C-4D30-A302-136E0F8E1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9600" y="2010460"/>
              <a:ext cx="2286000" cy="16764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F7356DF9-56A2-4E6F-A8D5-C4A15C93F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9286" y="2010460"/>
              <a:ext cx="2286000" cy="16764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05143061-E890-4120-BD09-27272D82B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4501" y="2010460"/>
              <a:ext cx="2286000" cy="16764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E12B181B-9256-4FBE-9D0E-A0EDF2F0ED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4631" y="4796539"/>
              <a:ext cx="3566395" cy="232724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ECB261B2-8975-4888-8D67-F1A3241FF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085" y="4631314"/>
              <a:ext cx="3257030" cy="2388489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6FD2566C-F98F-4603-B2BB-88B40BFDD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7671" y="3355824"/>
              <a:ext cx="2286000" cy="167640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EE9BA75D-BEB3-4810-BC72-C674ACE65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0330" y="5158859"/>
              <a:ext cx="2677649" cy="167640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D8861089-DA9A-40CB-B536-44F9C616E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6377" y="3817662"/>
              <a:ext cx="2752560" cy="1676400"/>
            </a:xfrm>
            <a:prstGeom prst="rect">
              <a:avLst/>
            </a:prstGeom>
          </p:spPr>
        </p:pic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B4CE7C6A-F6C8-4CEC-A390-FD4352A9190B}"/>
                </a:ext>
              </a:extLst>
            </p:cNvPr>
            <p:cNvCxnSpPr/>
            <p:nvPr/>
          </p:nvCxnSpPr>
          <p:spPr>
            <a:xfrm>
              <a:off x="1446663" y="4067033"/>
              <a:ext cx="1705970" cy="58882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00F616D6-D0BE-4E1A-98EF-790E8C348316}"/>
              </a:ext>
            </a:extLst>
          </p:cNvPr>
          <p:cNvCxnSpPr>
            <a:cxnSpLocks/>
          </p:cNvCxnSpPr>
          <p:nvPr/>
        </p:nvCxnSpPr>
        <p:spPr>
          <a:xfrm>
            <a:off x="3280842" y="3492167"/>
            <a:ext cx="5133003" cy="21252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1756AD8B-14CC-43CE-91D4-3D885ABAA978}"/>
              </a:ext>
            </a:extLst>
          </p:cNvPr>
          <p:cNvCxnSpPr/>
          <p:nvPr/>
        </p:nvCxnSpPr>
        <p:spPr>
          <a:xfrm flipH="1">
            <a:off x="2822551" y="3492167"/>
            <a:ext cx="5505120" cy="27796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D9A64E2F-31E6-4616-A451-C53C643AE8FD}"/>
              </a:ext>
            </a:extLst>
          </p:cNvPr>
          <p:cNvCxnSpPr/>
          <p:nvPr/>
        </p:nvCxnSpPr>
        <p:spPr>
          <a:xfrm>
            <a:off x="6052982" y="3610361"/>
            <a:ext cx="2495385" cy="5071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DBD412DE-F38A-44AE-AC75-1DA289CDA286}"/>
              </a:ext>
            </a:extLst>
          </p:cNvPr>
          <p:cNvCxnSpPr/>
          <p:nvPr/>
        </p:nvCxnSpPr>
        <p:spPr>
          <a:xfrm flipH="1">
            <a:off x="6638355" y="4389615"/>
            <a:ext cx="4634696" cy="11551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41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304.photobucket.com/albums/s522/HuyMechanic/Kute/khung-anh-dep1copy_zpsacfbb0ef.png">
            <a:extLst>
              <a:ext uri="{FF2B5EF4-FFF2-40B4-BE49-F238E27FC236}">
                <a16:creationId xmlns:a16="http://schemas.microsoft.com/office/drawing/2014/main" xmlns="" id="{20FDB684-7B24-44B0-AC38-D75D41FEB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19689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5">
            <a:extLst>
              <a:ext uri="{FF2B5EF4-FFF2-40B4-BE49-F238E27FC236}">
                <a16:creationId xmlns:a16="http://schemas.microsoft.com/office/drawing/2014/main" xmlns="" id="{71A6D528-C8C7-4DE1-914A-8321A23C0D03}"/>
              </a:ext>
            </a:extLst>
          </p:cNvPr>
          <p:cNvGrpSpPr/>
          <p:nvPr/>
        </p:nvGrpSpPr>
        <p:grpSpPr>
          <a:xfrm>
            <a:off x="4778085" y="1901482"/>
            <a:ext cx="2635827" cy="1307829"/>
            <a:chOff x="3764973" y="1756202"/>
            <a:chExt cx="2978727" cy="3277030"/>
          </a:xfrm>
        </p:grpSpPr>
        <p:sp>
          <p:nvSpPr>
            <p:cNvPr id="6" name="椭圆 6">
              <a:extLst>
                <a:ext uri="{FF2B5EF4-FFF2-40B4-BE49-F238E27FC236}">
                  <a16:creationId xmlns:a16="http://schemas.microsoft.com/office/drawing/2014/main" xmlns="" id="{3021A845-6881-46FF-834C-FD28F00E55AF}"/>
                </a:ext>
              </a:extLst>
            </p:cNvPr>
            <p:cNvSpPr/>
            <p:nvPr/>
          </p:nvSpPr>
          <p:spPr>
            <a:xfrm>
              <a:off x="3764973" y="1756202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文本框 7">
              <a:extLst>
                <a:ext uri="{FF2B5EF4-FFF2-40B4-BE49-F238E27FC236}">
                  <a16:creationId xmlns:a16="http://schemas.microsoft.com/office/drawing/2014/main" xmlns="" id="{BAA7DEA3-C1D7-47FE-A4F9-A7B11F8DBFAD}"/>
                </a:ext>
              </a:extLst>
            </p:cNvPr>
            <p:cNvSpPr txBox="1"/>
            <p:nvPr/>
          </p:nvSpPr>
          <p:spPr>
            <a:xfrm>
              <a:off x="3986243" y="1756202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6600" kern="0" dirty="0">
                  <a:solidFill>
                    <a:prstClr val="white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4</a:t>
              </a:r>
              <a:endParaRPr kumimoji="0" lang="zh-CN" altLang="en-US" sz="6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49A9B15-3841-4005-921D-0ADA02DDD86D}"/>
              </a:ext>
            </a:extLst>
          </p:cNvPr>
          <p:cNvSpPr txBox="1"/>
          <p:nvPr/>
        </p:nvSpPr>
        <p:spPr>
          <a:xfrm>
            <a:off x="3598986" y="3340691"/>
            <a:ext cx="5543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99</a:t>
            </a:r>
          </a:p>
        </p:txBody>
      </p:sp>
    </p:spTree>
    <p:extLst>
      <p:ext uri="{BB962C8B-B14F-4D97-AF65-F5344CB8AC3E}">
        <p14:creationId xmlns:p14="http://schemas.microsoft.com/office/powerpoint/2010/main" val="271577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13">
            <a:extLst>
              <a:ext uri="{FF2B5EF4-FFF2-40B4-BE49-F238E27FC236}">
                <a16:creationId xmlns:a16="http://schemas.microsoft.com/office/drawing/2014/main" xmlns="" id="{E1F774AF-039C-48AE-8796-F3E870DF3A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04465"/>
              </p:ext>
            </p:extLst>
          </p:nvPr>
        </p:nvGraphicFramePr>
        <p:xfrm>
          <a:off x="424069" y="1338468"/>
          <a:ext cx="11190176" cy="5267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2820">
                  <a:extLst>
                    <a:ext uri="{9D8B030D-6E8A-4147-A177-3AD203B41FA5}">
                      <a16:colId xmlns:a16="http://schemas.microsoft.com/office/drawing/2014/main" xmlns="" val="2918391857"/>
                    </a:ext>
                  </a:extLst>
                </a:gridCol>
                <a:gridCol w="1208161">
                  <a:extLst>
                    <a:ext uri="{9D8B030D-6E8A-4147-A177-3AD203B41FA5}">
                      <a16:colId xmlns:a16="http://schemas.microsoft.com/office/drawing/2014/main" xmlns="" val="4075812513"/>
                    </a:ext>
                  </a:extLst>
                </a:gridCol>
                <a:gridCol w="1400369">
                  <a:extLst>
                    <a:ext uri="{9D8B030D-6E8A-4147-A177-3AD203B41FA5}">
                      <a16:colId xmlns:a16="http://schemas.microsoft.com/office/drawing/2014/main" xmlns="" val="1235782681"/>
                    </a:ext>
                  </a:extLst>
                </a:gridCol>
                <a:gridCol w="1345452">
                  <a:extLst>
                    <a:ext uri="{9D8B030D-6E8A-4147-A177-3AD203B41FA5}">
                      <a16:colId xmlns:a16="http://schemas.microsoft.com/office/drawing/2014/main" xmlns="" val="1235228389"/>
                    </a:ext>
                  </a:extLst>
                </a:gridCol>
                <a:gridCol w="3173374">
                  <a:extLst>
                    <a:ext uri="{9D8B030D-6E8A-4147-A177-3AD203B41FA5}">
                      <a16:colId xmlns:a16="http://schemas.microsoft.com/office/drawing/2014/main" xmlns="" val="429655203"/>
                    </a:ext>
                  </a:extLst>
                </a:gridCol>
              </a:tblGrid>
              <a:tr h="1164473"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r>
                        <a:rPr lang="vi-VN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</a:t>
                      </a:r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</a:t>
                      </a:r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44363063"/>
                  </a:ext>
                </a:extLst>
              </a:tr>
              <a:tr h="8271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41868570"/>
                  </a:ext>
                </a:extLst>
              </a:tr>
              <a:tr h="8915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01966134"/>
                  </a:ext>
                </a:extLst>
              </a:tr>
              <a:tr h="10917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9117651"/>
                  </a:ext>
                </a:extLst>
              </a:tr>
              <a:tr h="12921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60669049"/>
                  </a:ext>
                </a:extLst>
              </a:tr>
            </a:tbl>
          </a:graphicData>
        </a:graphic>
      </p:graphicFrame>
      <p:pic>
        <p:nvPicPr>
          <p:cNvPr id="5" name="Hình ảnh 2">
            <a:extLst>
              <a:ext uri="{FF2B5EF4-FFF2-40B4-BE49-F238E27FC236}">
                <a16:creationId xmlns:a16="http://schemas.microsoft.com/office/drawing/2014/main" xmlns="" id="{75974951-5261-48FF-BAB7-C6B8B7EE1A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110425" y="188340"/>
            <a:ext cx="2755605" cy="10399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6B105F2-C941-4967-BD9D-A95566F6D0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6" t="18200" r="53148" b="76408"/>
          <a:stretch/>
        </p:blipFill>
        <p:spPr>
          <a:xfrm>
            <a:off x="424070" y="2494432"/>
            <a:ext cx="4038748" cy="8083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5619A12-22C1-4607-AC22-AAB6042C3C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1" t="23262" r="53068" b="71126"/>
          <a:stretch/>
        </p:blipFill>
        <p:spPr>
          <a:xfrm>
            <a:off x="424070" y="3302758"/>
            <a:ext cx="4038748" cy="900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A9E9539-2B72-4EA5-BA35-5A7E245A54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1" t="28543" r="53068" b="60894"/>
          <a:stretch/>
        </p:blipFill>
        <p:spPr>
          <a:xfrm>
            <a:off x="424068" y="4203509"/>
            <a:ext cx="4038748" cy="11600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96F0032-5B38-4384-AA88-120FEA3828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6" t="38912" r="53068" b="50880"/>
          <a:stretch/>
        </p:blipFill>
        <p:spPr>
          <a:xfrm>
            <a:off x="424066" y="5363571"/>
            <a:ext cx="4038748" cy="1160062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5D09AD59-7ECF-4502-9F85-7895578F0F1D}"/>
              </a:ext>
            </a:extLst>
          </p:cNvPr>
          <p:cNvSpPr/>
          <p:nvPr/>
        </p:nvSpPr>
        <p:spPr>
          <a:xfrm>
            <a:off x="5920063" y="2590431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FFDA5DB2-2FA1-457B-BD20-B969A21A3E93}"/>
              </a:ext>
            </a:extLst>
          </p:cNvPr>
          <p:cNvSpPr/>
          <p:nvPr/>
        </p:nvSpPr>
        <p:spPr>
          <a:xfrm>
            <a:off x="5888790" y="5640472"/>
            <a:ext cx="801757" cy="712327"/>
          </a:xfrm>
          <a:prstGeom prst="roundRect">
            <a:avLst>
              <a:gd name="adj" fmla="val 50000"/>
            </a:avLst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AB4D9AFA-B991-4B66-A7BE-62F4AA346BE7}"/>
              </a:ext>
            </a:extLst>
          </p:cNvPr>
          <p:cNvSpPr/>
          <p:nvPr/>
        </p:nvSpPr>
        <p:spPr>
          <a:xfrm>
            <a:off x="7327410" y="2601435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3D562261-6C12-4EA2-81E2-AAFC5536058C}"/>
              </a:ext>
            </a:extLst>
          </p:cNvPr>
          <p:cNvSpPr/>
          <p:nvPr/>
        </p:nvSpPr>
        <p:spPr>
          <a:xfrm>
            <a:off x="8626904" y="2574831"/>
            <a:ext cx="2562373" cy="743526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453C1345-C409-46CC-9B05-8511D51C5173}"/>
              </a:ext>
            </a:extLst>
          </p:cNvPr>
          <p:cNvSpPr/>
          <p:nvPr/>
        </p:nvSpPr>
        <p:spPr>
          <a:xfrm>
            <a:off x="8557324" y="3459983"/>
            <a:ext cx="2797945" cy="743526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906A5F9B-A5FF-4796-93B0-8C091414A23A}"/>
              </a:ext>
            </a:extLst>
          </p:cNvPr>
          <p:cNvSpPr/>
          <p:nvPr/>
        </p:nvSpPr>
        <p:spPr>
          <a:xfrm>
            <a:off x="8626904" y="4411776"/>
            <a:ext cx="2990665" cy="743526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mốt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BB1C8094-B216-4225-9314-774F1B7AEB02}"/>
              </a:ext>
            </a:extLst>
          </p:cNvPr>
          <p:cNvSpPr/>
          <p:nvPr/>
        </p:nvSpPr>
        <p:spPr>
          <a:xfrm>
            <a:off x="8557324" y="5592643"/>
            <a:ext cx="3060245" cy="743526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109CE684-76DA-4F12-A37B-58044FADC66F}"/>
              </a:ext>
            </a:extLst>
          </p:cNvPr>
          <p:cNvSpPr/>
          <p:nvPr/>
        </p:nvSpPr>
        <p:spPr>
          <a:xfrm>
            <a:off x="4717426" y="3397924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0B33D29F-2D5C-48BE-936C-6C3ED4118A69}"/>
              </a:ext>
            </a:extLst>
          </p:cNvPr>
          <p:cNvSpPr/>
          <p:nvPr/>
        </p:nvSpPr>
        <p:spPr>
          <a:xfrm>
            <a:off x="6041948" y="3424559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6D9525F3-9575-4A75-9691-AB09CE69A506}"/>
              </a:ext>
            </a:extLst>
          </p:cNvPr>
          <p:cNvSpPr/>
          <p:nvPr/>
        </p:nvSpPr>
        <p:spPr>
          <a:xfrm>
            <a:off x="7275520" y="3491182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B4A599EC-3C76-47C6-A1EB-4F5895FC2F9A}"/>
              </a:ext>
            </a:extLst>
          </p:cNvPr>
          <p:cNvSpPr/>
          <p:nvPr/>
        </p:nvSpPr>
        <p:spPr>
          <a:xfrm>
            <a:off x="4717425" y="4383451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626A1571-3B2C-41D1-B7EE-7E13046009FA}"/>
              </a:ext>
            </a:extLst>
          </p:cNvPr>
          <p:cNvSpPr/>
          <p:nvPr/>
        </p:nvSpPr>
        <p:spPr>
          <a:xfrm>
            <a:off x="5949432" y="4411776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CA562E9E-7704-47B3-9950-98979C611B6B}"/>
              </a:ext>
            </a:extLst>
          </p:cNvPr>
          <p:cNvSpPr/>
          <p:nvPr/>
        </p:nvSpPr>
        <p:spPr>
          <a:xfrm>
            <a:off x="7327409" y="4384437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88633F0B-E92C-40A0-8555-03104D58A8DE}"/>
              </a:ext>
            </a:extLst>
          </p:cNvPr>
          <p:cNvSpPr/>
          <p:nvPr/>
        </p:nvSpPr>
        <p:spPr>
          <a:xfrm>
            <a:off x="4717425" y="5658949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C2EE4029-5AC7-4AF8-8EBF-7A633DB385A1}"/>
              </a:ext>
            </a:extLst>
          </p:cNvPr>
          <p:cNvSpPr/>
          <p:nvPr/>
        </p:nvSpPr>
        <p:spPr>
          <a:xfrm>
            <a:off x="4733346" y="2565407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713E1AF9-F7E5-40A4-AAC7-2366271DC9FF}"/>
              </a:ext>
            </a:extLst>
          </p:cNvPr>
          <p:cNvSpPr/>
          <p:nvPr/>
        </p:nvSpPr>
        <p:spPr>
          <a:xfrm>
            <a:off x="7343046" y="5658949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</a:p>
        </p:txBody>
      </p:sp>
    </p:spTree>
    <p:extLst>
      <p:ext uri="{BB962C8B-B14F-4D97-AF65-F5344CB8AC3E}">
        <p14:creationId xmlns:p14="http://schemas.microsoft.com/office/powerpoint/2010/main" val="345325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20, 21, 22, 23, 24, 25, 26, 27, 28, 29,</a:t>
            </a:r>
          </a:p>
          <a:p>
            <a:pPr marL="0" indent="0">
              <a:buNone/>
            </a:pP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30, 31, 32, 33, 34, 35, 36, 37, 38, 39,</a:t>
            </a:r>
          </a:p>
          <a:p>
            <a:pPr marL="0" indent="0">
              <a:buNone/>
            </a:pP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40, 41, 42, 43, 44, 45, 46, 47, 48, 49,</a:t>
            </a:r>
          </a:p>
          <a:p>
            <a:pPr marL="0" indent="0">
              <a:buNone/>
            </a:pP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50, 51, 52, 53, 54, 55, 56, 57, 58, 59, 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715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60, 61, 62, 63, 64, 65, 66, 67, 68, 69,</a:t>
            </a:r>
          </a:p>
          <a:p>
            <a:pPr marL="0" indent="0">
              <a:buNone/>
            </a:pP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70, 71, 72, 73, 74, 75, 76, 77, 78, 79,</a:t>
            </a:r>
          </a:p>
          <a:p>
            <a:pPr marL="0" indent="0">
              <a:buNone/>
            </a:pP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80, 81, 82, 83, 84, 85, 86, 87, 88, 89, </a:t>
            </a:r>
          </a:p>
          <a:p>
            <a:pPr marL="0" indent="0">
              <a:buNone/>
            </a:pP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90, 91, 92, 93, 94, 95, 96, 97, 98, 99.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092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308" y="629871"/>
            <a:ext cx="10515600" cy="5911606"/>
          </a:xfrm>
        </p:spPr>
        <p:txBody>
          <a:bodyPr>
            <a:normAutofit fontScale="47500" lnSpcReduction="20000"/>
          </a:bodyPr>
          <a:lstStyle/>
          <a:p>
            <a:pPr marL="0" lvl="0" indent="0">
              <a:buNone/>
            </a:pPr>
            <a:r>
              <a:rPr lang="en-US" sz="1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20, 21, 22, 23, 24, 25, 26, 27, 28, 29,</a:t>
            </a:r>
          </a:p>
          <a:p>
            <a:pPr marL="0" lvl="0" indent="0">
              <a:buNone/>
            </a:pPr>
            <a:r>
              <a:rPr lang="en-US" sz="1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30, 31, 32, 33, 34, 35, 36, 37, 38, 39,</a:t>
            </a:r>
          </a:p>
          <a:p>
            <a:pPr marL="0" lvl="0" indent="0">
              <a:buNone/>
            </a:pPr>
            <a:r>
              <a:rPr lang="en-US" sz="1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40, 41, 42, 43, 44, 45, 46, 47, 48, 49,</a:t>
            </a:r>
          </a:p>
          <a:p>
            <a:pPr marL="0" lvl="0" indent="0">
              <a:buNone/>
            </a:pPr>
            <a:r>
              <a:rPr lang="en-US" sz="1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50, 51, 52, 53, 54, 55, 56, 57, 58, 59, </a:t>
            </a:r>
            <a:endParaRPr lang="en-US" sz="1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en-US" sz="1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60, 61, 62, 63, 64, 65, 66, 67, 68, 69,</a:t>
            </a:r>
          </a:p>
          <a:p>
            <a:pPr marL="0" lvl="0" indent="0">
              <a:buNone/>
            </a:pPr>
            <a:r>
              <a:rPr lang="en-US" sz="1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70, 71, 72, 73, 74, 75, 76, 77, 78, 79,</a:t>
            </a:r>
          </a:p>
          <a:p>
            <a:pPr marL="0" lvl="0" indent="0">
              <a:buNone/>
            </a:pPr>
            <a:r>
              <a:rPr lang="en-US" sz="1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80, 81, 82, 83, 84, 85, 86, 87, 88, 89, </a:t>
            </a:r>
          </a:p>
          <a:p>
            <a:pPr marL="0" lvl="0" indent="0">
              <a:buNone/>
            </a:pPr>
            <a:r>
              <a:rPr lang="en-US" sz="1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90, 91, 92, 93, 94, 95, 96, 97, 98, 99.</a:t>
            </a:r>
          </a:p>
          <a:p>
            <a:pPr marL="0" lvl="0" indent="0">
              <a:buNone/>
            </a:pP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659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6">
            <a:extLst>
              <a:ext uri="{FF2B5EF4-FFF2-40B4-BE49-F238E27FC236}">
                <a16:creationId xmlns:a16="http://schemas.microsoft.com/office/drawing/2014/main" xmlns="" id="{63576315-3B3E-425B-8F82-196097C7A4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8012F1C-10C7-4979-9D09-AAA2CAEAE4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6" t="59072" r="78176" b="36671"/>
          <a:stretch/>
        </p:blipFill>
        <p:spPr>
          <a:xfrm>
            <a:off x="450377" y="1348957"/>
            <a:ext cx="1883390" cy="7391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8096065-7795-4AEA-AC52-7D2D8F3D31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818" y="257818"/>
            <a:ext cx="2544739" cy="27813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FCDB4CE-3F7A-4BC4-93A1-C30B77662A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17" y="3078545"/>
            <a:ext cx="3254422" cy="269054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8048AD3-B40B-4679-B393-553028E23E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626" y="2985004"/>
            <a:ext cx="3053400" cy="252700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D7D8DEF-4C5E-40E3-BAEF-283DA39F9DF4}"/>
              </a:ext>
            </a:extLst>
          </p:cNvPr>
          <p:cNvSpPr/>
          <p:nvPr/>
        </p:nvSpPr>
        <p:spPr>
          <a:xfrm>
            <a:off x="3741145" y="2435288"/>
            <a:ext cx="3975196" cy="7391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0C8CA176-6B8A-4620-93C8-F8200E115DDF}"/>
              </a:ext>
            </a:extLst>
          </p:cNvPr>
          <p:cNvSpPr/>
          <p:nvPr/>
        </p:nvSpPr>
        <p:spPr>
          <a:xfrm>
            <a:off x="610563" y="5210639"/>
            <a:ext cx="3975196" cy="7391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95B25EEB-C654-4B32-B5FD-FA981CE1D822}"/>
              </a:ext>
            </a:extLst>
          </p:cNvPr>
          <p:cNvSpPr/>
          <p:nvPr/>
        </p:nvSpPr>
        <p:spPr>
          <a:xfrm>
            <a:off x="7085267" y="5252048"/>
            <a:ext cx="4323781" cy="7391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81EEF449-B4A2-4BF9-A221-5CF185CFA68E}"/>
              </a:ext>
            </a:extLst>
          </p:cNvPr>
          <p:cNvSpPr/>
          <p:nvPr/>
        </p:nvSpPr>
        <p:spPr>
          <a:xfrm>
            <a:off x="550986" y="5273176"/>
            <a:ext cx="591840" cy="4776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F97A5E52-7056-4BCF-9A0B-D52CF06965A7}"/>
              </a:ext>
            </a:extLst>
          </p:cNvPr>
          <p:cNvSpPr/>
          <p:nvPr/>
        </p:nvSpPr>
        <p:spPr>
          <a:xfrm>
            <a:off x="7022123" y="5345810"/>
            <a:ext cx="659049" cy="4776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2817529E-48B0-418F-9B09-F9B993253D61}"/>
              </a:ext>
            </a:extLst>
          </p:cNvPr>
          <p:cNvSpPr/>
          <p:nvPr/>
        </p:nvSpPr>
        <p:spPr>
          <a:xfrm>
            <a:off x="8333753" y="5382786"/>
            <a:ext cx="532263" cy="4776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0362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9" grpId="0" animBg="1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6">
            <a:extLst>
              <a:ext uri="{FF2B5EF4-FFF2-40B4-BE49-F238E27FC236}">
                <a16:creationId xmlns:a16="http://schemas.microsoft.com/office/drawing/2014/main" xmlns="" id="{FC54E5AF-6B08-42B0-9C40-CA7DAC1892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F5C6957-B9FF-490C-8865-59D1EA1C78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6" t="59072" r="78176" b="36671"/>
          <a:stretch/>
        </p:blipFill>
        <p:spPr>
          <a:xfrm>
            <a:off x="450377" y="1348957"/>
            <a:ext cx="1883390" cy="7391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74A2CC8-35EA-4C56-875A-A89F31FC13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749" y="358771"/>
            <a:ext cx="2721827" cy="24664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55AC5AC-5A4C-4781-9285-C7F1FDCDB0C2}"/>
              </a:ext>
            </a:extLst>
          </p:cNvPr>
          <p:cNvSpPr/>
          <p:nvPr/>
        </p:nvSpPr>
        <p:spPr>
          <a:xfrm>
            <a:off x="3867890" y="2565641"/>
            <a:ext cx="4264072" cy="7391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78AB52FF-64A7-4DEE-B99A-C16F358B7A8F}"/>
              </a:ext>
            </a:extLst>
          </p:cNvPr>
          <p:cNvSpPr/>
          <p:nvPr/>
        </p:nvSpPr>
        <p:spPr>
          <a:xfrm>
            <a:off x="3827869" y="2706274"/>
            <a:ext cx="532263" cy="4776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E090D5AB-F4B1-4B3B-9AD3-71E368C3C498}"/>
              </a:ext>
            </a:extLst>
          </p:cNvPr>
          <p:cNvSpPr/>
          <p:nvPr/>
        </p:nvSpPr>
        <p:spPr>
          <a:xfrm>
            <a:off x="6534963" y="2696381"/>
            <a:ext cx="532263" cy="4776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4453CC6-4618-4CAF-8394-7F52F553AD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28" y="2962496"/>
            <a:ext cx="3254422" cy="240354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A357ADA-853A-45BB-ABFB-649D603463FB}"/>
              </a:ext>
            </a:extLst>
          </p:cNvPr>
          <p:cNvSpPr/>
          <p:nvPr/>
        </p:nvSpPr>
        <p:spPr>
          <a:xfrm>
            <a:off x="450377" y="5366037"/>
            <a:ext cx="3975196" cy="7391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DE61672F-9477-4AF8-9EE4-93FE28E0DF7B}"/>
              </a:ext>
            </a:extLst>
          </p:cNvPr>
          <p:cNvSpPr/>
          <p:nvPr/>
        </p:nvSpPr>
        <p:spPr>
          <a:xfrm>
            <a:off x="445337" y="5496777"/>
            <a:ext cx="532263" cy="4776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5EF62400-12C7-4AE3-BF73-E2C4B7886703}"/>
              </a:ext>
            </a:extLst>
          </p:cNvPr>
          <p:cNvSpPr/>
          <p:nvPr/>
        </p:nvSpPr>
        <p:spPr>
          <a:xfrm>
            <a:off x="1690881" y="5434758"/>
            <a:ext cx="276844" cy="4776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229FDFD7-EACD-473E-8A01-879845CF5D4D}"/>
              </a:ext>
            </a:extLst>
          </p:cNvPr>
          <p:cNvSpPr/>
          <p:nvPr/>
        </p:nvSpPr>
        <p:spPr>
          <a:xfrm>
            <a:off x="3131697" y="5407463"/>
            <a:ext cx="276844" cy="4776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198779F-4AA4-45D3-86F6-95BE87582C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512" y="2711740"/>
            <a:ext cx="3203527" cy="310486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F6A19E6-F70B-4428-8FF3-FCAB9D761B58}"/>
              </a:ext>
            </a:extLst>
          </p:cNvPr>
          <p:cNvSpPr/>
          <p:nvPr/>
        </p:nvSpPr>
        <p:spPr>
          <a:xfrm>
            <a:off x="6989786" y="5706457"/>
            <a:ext cx="4162853" cy="7391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A98D55DA-B171-4E48-B453-AC1883858E97}"/>
              </a:ext>
            </a:extLst>
          </p:cNvPr>
          <p:cNvSpPr/>
          <p:nvPr/>
        </p:nvSpPr>
        <p:spPr>
          <a:xfrm>
            <a:off x="7070836" y="5862951"/>
            <a:ext cx="532263" cy="4776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55A6533C-B176-4CE4-AA72-3036EFE2C993}"/>
              </a:ext>
            </a:extLst>
          </p:cNvPr>
          <p:cNvSpPr/>
          <p:nvPr/>
        </p:nvSpPr>
        <p:spPr>
          <a:xfrm>
            <a:off x="8331723" y="5791037"/>
            <a:ext cx="276844" cy="4776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73F1FE21-E7A1-474D-A115-AE7DD9971392}"/>
              </a:ext>
            </a:extLst>
          </p:cNvPr>
          <p:cNvSpPr/>
          <p:nvPr/>
        </p:nvSpPr>
        <p:spPr>
          <a:xfrm>
            <a:off x="9733376" y="5837197"/>
            <a:ext cx="276844" cy="4776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6475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1" grpId="0"/>
      <p:bldP spid="12" grpId="0" animBg="1"/>
      <p:bldP spid="13" grpId="0" animBg="1"/>
      <p:bldP spid="14" grpId="0" animBg="1"/>
      <p:bldP spid="16" grpId="0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6">
            <a:extLst>
              <a:ext uri="{FF2B5EF4-FFF2-40B4-BE49-F238E27FC236}">
                <a16:creationId xmlns:a16="http://schemas.microsoft.com/office/drawing/2014/main" xmlns="" id="{5340C720-A840-4FDC-B1D5-DC90316B18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04C2346-4385-43AC-B559-53D7EF8BF8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2" t="5770" r="75436" b="89454"/>
          <a:stretch/>
        </p:blipFill>
        <p:spPr>
          <a:xfrm>
            <a:off x="477908" y="1348957"/>
            <a:ext cx="1610199" cy="83468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9431D771-CDAB-47F8-AE7B-9BE638143940}"/>
              </a:ext>
            </a:extLst>
          </p:cNvPr>
          <p:cNvGrpSpPr/>
          <p:nvPr/>
        </p:nvGrpSpPr>
        <p:grpSpPr>
          <a:xfrm>
            <a:off x="345032" y="1825232"/>
            <a:ext cx="10764293" cy="5025013"/>
            <a:chOff x="246607" y="1692400"/>
            <a:chExt cx="10764293" cy="502501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8A8883C7-FD09-4952-860C-638DE2A35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1100" y="3310073"/>
              <a:ext cx="9829800" cy="16764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164B8C6C-55CB-4D32-9B8D-867C25C40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1100" y="5041013"/>
              <a:ext cx="9829800" cy="16764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7E9EF9D6-7580-40AA-9985-46E81311C8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1100" y="1692400"/>
              <a:ext cx="9829800" cy="16764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3D908B24-9BFC-4699-9062-3925A51540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75" t="10746" r="82581" b="64810"/>
            <a:stretch/>
          </p:blipFill>
          <p:spPr>
            <a:xfrm>
              <a:off x="246607" y="2060812"/>
              <a:ext cx="804271" cy="4229150"/>
            </a:xfrm>
            <a:prstGeom prst="rect">
              <a:avLst/>
            </a:prstGeom>
          </p:spPr>
        </p:pic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D8CCE3BB-931B-4CDF-9017-60C572BF9E67}"/>
              </a:ext>
            </a:extLst>
          </p:cNvPr>
          <p:cNvSpPr/>
          <p:nvPr/>
        </p:nvSpPr>
        <p:spPr>
          <a:xfrm>
            <a:off x="6264323" y="2470195"/>
            <a:ext cx="900751" cy="908118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D7D5EECB-953D-4CD9-A532-94542FB17B51}"/>
              </a:ext>
            </a:extLst>
          </p:cNvPr>
          <p:cNvSpPr/>
          <p:nvPr/>
        </p:nvSpPr>
        <p:spPr>
          <a:xfrm>
            <a:off x="8197425" y="2022805"/>
            <a:ext cx="900751" cy="834685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64E93E88-5E7C-4470-A75F-9A8A1C5B5913}"/>
              </a:ext>
            </a:extLst>
          </p:cNvPr>
          <p:cNvSpPr/>
          <p:nvPr/>
        </p:nvSpPr>
        <p:spPr>
          <a:xfrm>
            <a:off x="9163976" y="1867484"/>
            <a:ext cx="900751" cy="908118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273A92E1-9EEF-4BDD-985F-AAE391249218}"/>
              </a:ext>
            </a:extLst>
          </p:cNvPr>
          <p:cNvSpPr/>
          <p:nvPr/>
        </p:nvSpPr>
        <p:spPr>
          <a:xfrm>
            <a:off x="2402007" y="3464336"/>
            <a:ext cx="900751" cy="908118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7E3CE884-FB3C-4E79-99B4-B65544C35447}"/>
              </a:ext>
            </a:extLst>
          </p:cNvPr>
          <p:cNvSpPr/>
          <p:nvPr/>
        </p:nvSpPr>
        <p:spPr>
          <a:xfrm>
            <a:off x="5317083" y="4009715"/>
            <a:ext cx="900751" cy="908118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A8A60066-884D-4444-94EB-E57FACA58A3D}"/>
              </a:ext>
            </a:extLst>
          </p:cNvPr>
          <p:cNvSpPr/>
          <p:nvPr/>
        </p:nvSpPr>
        <p:spPr>
          <a:xfrm>
            <a:off x="6297970" y="4133587"/>
            <a:ext cx="900751" cy="908118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F7F1DA4F-EAF8-4E97-BF48-127343812434}"/>
              </a:ext>
            </a:extLst>
          </p:cNvPr>
          <p:cNvSpPr/>
          <p:nvPr/>
        </p:nvSpPr>
        <p:spPr>
          <a:xfrm>
            <a:off x="7246050" y="3883680"/>
            <a:ext cx="900751" cy="908118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47288A23-2F70-4EEE-A3A7-091E18AB5EEE}"/>
              </a:ext>
            </a:extLst>
          </p:cNvPr>
          <p:cNvSpPr/>
          <p:nvPr/>
        </p:nvSpPr>
        <p:spPr>
          <a:xfrm>
            <a:off x="10126106" y="3773916"/>
            <a:ext cx="900751" cy="908118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001A6A96-2009-423A-8927-E92B85CD5807}"/>
              </a:ext>
            </a:extLst>
          </p:cNvPr>
          <p:cNvSpPr/>
          <p:nvPr/>
        </p:nvSpPr>
        <p:spPr>
          <a:xfrm>
            <a:off x="4353634" y="5444170"/>
            <a:ext cx="900751" cy="908118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1C5FB06D-62BB-4415-A51D-94FEDBAC7DA5}"/>
              </a:ext>
            </a:extLst>
          </p:cNvPr>
          <p:cNvSpPr/>
          <p:nvPr/>
        </p:nvSpPr>
        <p:spPr>
          <a:xfrm>
            <a:off x="5334521" y="5698814"/>
            <a:ext cx="900751" cy="908118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E5C7D91B-1F77-403E-A1A0-1A61AA485868}"/>
              </a:ext>
            </a:extLst>
          </p:cNvPr>
          <p:cNvSpPr/>
          <p:nvPr/>
        </p:nvSpPr>
        <p:spPr>
          <a:xfrm>
            <a:off x="6365494" y="5828860"/>
            <a:ext cx="900751" cy="908118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DABE023D-DA2F-4D56-93B7-BF14403ADC84}"/>
              </a:ext>
            </a:extLst>
          </p:cNvPr>
          <p:cNvSpPr/>
          <p:nvPr/>
        </p:nvSpPr>
        <p:spPr>
          <a:xfrm>
            <a:off x="8246800" y="5244755"/>
            <a:ext cx="900751" cy="908118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D33B68C9-12C8-4014-AFD8-F5098029878D}"/>
              </a:ext>
            </a:extLst>
          </p:cNvPr>
          <p:cNvSpPr/>
          <p:nvPr/>
        </p:nvSpPr>
        <p:spPr>
          <a:xfrm>
            <a:off x="9222117" y="5119305"/>
            <a:ext cx="900751" cy="908118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BBE84202-D305-4ED9-BB3D-3A0AE23C419E}"/>
              </a:ext>
            </a:extLst>
          </p:cNvPr>
          <p:cNvSpPr/>
          <p:nvPr/>
        </p:nvSpPr>
        <p:spPr>
          <a:xfrm>
            <a:off x="4383372" y="2118024"/>
            <a:ext cx="900751" cy="908118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51601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</TotalTime>
  <Words>443</Words>
  <Application>Microsoft Office PowerPoint</Application>
  <PresentationFormat>Custom</PresentationFormat>
  <Paragraphs>69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Xuan Van</dc:creator>
  <cp:lastModifiedBy>Windows User</cp:lastModifiedBy>
  <cp:revision>116</cp:revision>
  <dcterms:created xsi:type="dcterms:W3CDTF">2020-08-15T17:27:32Z</dcterms:created>
  <dcterms:modified xsi:type="dcterms:W3CDTF">2021-01-18T02:45:55Z</dcterms:modified>
</cp:coreProperties>
</file>