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11"/>
  </p:notesMasterIdLst>
  <p:sldIdLst>
    <p:sldId id="281" r:id="rId4"/>
    <p:sldId id="284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24208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Hồng Nhung</a:t>
            </a:r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63</Words>
  <Application>Microsoft Office PowerPoint</Application>
  <PresentationFormat>On-screen Show (4:3)</PresentationFormat>
  <Paragraphs>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41</cp:revision>
  <dcterms:created xsi:type="dcterms:W3CDTF">2020-08-16T14:31:31Z</dcterms:created>
  <dcterms:modified xsi:type="dcterms:W3CDTF">2020-12-12T03:12:26Z</dcterms:modified>
</cp:coreProperties>
</file>