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9"/>
  </p:notesMasterIdLst>
  <p:sldIdLst>
    <p:sldId id="256" r:id="rId4"/>
    <p:sldId id="385" r:id="rId5"/>
    <p:sldId id="386" r:id="rId6"/>
    <p:sldId id="387" r:id="rId7"/>
    <p:sldId id="388" r:id="rId8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6215" autoAdjust="0"/>
  </p:normalViewPr>
  <p:slideViewPr>
    <p:cSldViewPr snapToGrid="0">
      <p:cViewPr varScale="1">
        <p:scale>
          <a:sx n="71" d="100"/>
          <a:sy n="71" d="100"/>
        </p:scale>
        <p:origin x="-852" y="-90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2020-11-28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=""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=""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=""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=""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=""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=""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=""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=""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=""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=""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=""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=""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=""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=""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=""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=""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=""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=""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=""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=""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=""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7421" y="2938677"/>
            <a:ext cx="11818961" cy="15863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altLang="ko-KR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BẢNG TRỪ TRONG PHẠM VI 10</a:t>
            </a:r>
            <a:endParaRPr lang="en-US" altLang="ko-K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86602"/>
              </p:ext>
            </p:extLst>
          </p:nvPr>
        </p:nvGraphicFramePr>
        <p:xfrm>
          <a:off x="1651379" y="1418585"/>
          <a:ext cx="9198591" cy="529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108"/>
                <a:gridCol w="2538483"/>
              </a:tblGrid>
              <a:tr h="7547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8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87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4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844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587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527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8801975" y="138450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8801975" y="2066891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2 = 6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8796440" y="2819285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3 = 5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9" name="TextBox 1"/>
          <p:cNvSpPr txBox="1">
            <a:spLocks noChangeArrowheads="1"/>
          </p:cNvSpPr>
          <p:nvPr/>
        </p:nvSpPr>
        <p:spPr bwMode="auto">
          <a:xfrm>
            <a:off x="8740604" y="3590284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4 = 4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8759409" y="4342678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5 = 3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TextBox 1"/>
          <p:cNvSpPr txBox="1">
            <a:spLocks noChangeArrowheads="1"/>
          </p:cNvSpPr>
          <p:nvPr/>
        </p:nvSpPr>
        <p:spPr bwMode="auto">
          <a:xfrm>
            <a:off x="8740604" y="511367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6 = 2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3" name="TextBox 1"/>
          <p:cNvSpPr txBox="1">
            <a:spLocks noChangeArrowheads="1"/>
          </p:cNvSpPr>
          <p:nvPr/>
        </p:nvSpPr>
        <p:spPr bwMode="auto">
          <a:xfrm>
            <a:off x="8753043" y="593467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7 = 1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08" y="1388231"/>
            <a:ext cx="609600" cy="7143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1434928"/>
            <a:ext cx="609600" cy="71437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71" y="1446803"/>
            <a:ext cx="609600" cy="71437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90" y="1434927"/>
            <a:ext cx="609600" cy="7143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11" y="1446803"/>
            <a:ext cx="609600" cy="7143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90" y="1432788"/>
            <a:ext cx="609600" cy="71437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53" y="1443357"/>
            <a:ext cx="609600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46" y="1460424"/>
            <a:ext cx="600075" cy="723900"/>
          </a:xfrm>
          <a:prstGeom prst="rect">
            <a:avLst/>
          </a:prstGeom>
        </p:spPr>
      </p:pic>
      <p:sp>
        <p:nvSpPr>
          <p:cNvPr id="8" name="Minus 7"/>
          <p:cNvSpPr/>
          <p:nvPr/>
        </p:nvSpPr>
        <p:spPr>
          <a:xfrm>
            <a:off x="7245828" y="181154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2213029"/>
            <a:ext cx="609600" cy="71437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75" y="2231589"/>
            <a:ext cx="609600" cy="71437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59" y="2242628"/>
            <a:ext cx="609600" cy="71437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0" y="2213029"/>
            <a:ext cx="609600" cy="71437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80" y="2213029"/>
            <a:ext cx="609600" cy="71437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69" y="2213029"/>
            <a:ext cx="609600" cy="71437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53" y="2242628"/>
            <a:ext cx="600075" cy="7239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5" y="2203504"/>
            <a:ext cx="600075" cy="723900"/>
          </a:xfrm>
          <a:prstGeom prst="rect">
            <a:avLst/>
          </a:prstGeom>
        </p:spPr>
      </p:pic>
      <p:sp>
        <p:nvSpPr>
          <p:cNvPr id="88" name="Minus 87"/>
          <p:cNvSpPr/>
          <p:nvPr/>
        </p:nvSpPr>
        <p:spPr>
          <a:xfrm>
            <a:off x="6429900" y="2622417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inus 88"/>
          <p:cNvSpPr/>
          <p:nvPr/>
        </p:nvSpPr>
        <p:spPr>
          <a:xfrm>
            <a:off x="7198718" y="257806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00" y="2964283"/>
            <a:ext cx="609600" cy="71437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3012607"/>
            <a:ext cx="609600" cy="71437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3" y="3037709"/>
            <a:ext cx="609600" cy="71437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0" y="2990221"/>
            <a:ext cx="609600" cy="71437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11" y="2990220"/>
            <a:ext cx="609600" cy="71437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71" y="3034396"/>
            <a:ext cx="600075" cy="7239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05" y="3019574"/>
            <a:ext cx="600075" cy="7239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57" y="2961736"/>
            <a:ext cx="600075" cy="723900"/>
          </a:xfrm>
          <a:prstGeom prst="rect">
            <a:avLst/>
          </a:prstGeom>
        </p:spPr>
      </p:pic>
      <p:sp>
        <p:nvSpPr>
          <p:cNvPr id="98" name="Minus 97"/>
          <p:cNvSpPr/>
          <p:nvPr/>
        </p:nvSpPr>
        <p:spPr>
          <a:xfrm>
            <a:off x="5655190" y="341862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inus 98"/>
          <p:cNvSpPr/>
          <p:nvPr/>
        </p:nvSpPr>
        <p:spPr>
          <a:xfrm>
            <a:off x="6421219" y="336456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inus 99"/>
          <p:cNvSpPr/>
          <p:nvPr/>
        </p:nvSpPr>
        <p:spPr>
          <a:xfrm>
            <a:off x="7174361" y="335076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5" y="3731211"/>
            <a:ext cx="609600" cy="71437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2" y="3772102"/>
            <a:ext cx="609600" cy="71437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3" y="3791437"/>
            <a:ext cx="609600" cy="7143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74" y="3777087"/>
            <a:ext cx="609600" cy="71437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41" y="3758676"/>
            <a:ext cx="600075" cy="7239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67" y="3739154"/>
            <a:ext cx="600075" cy="7239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21" y="3758676"/>
            <a:ext cx="600075" cy="7239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7" y="3709916"/>
            <a:ext cx="600075" cy="723900"/>
          </a:xfrm>
          <a:prstGeom prst="rect">
            <a:avLst/>
          </a:prstGeom>
        </p:spPr>
      </p:pic>
      <p:sp>
        <p:nvSpPr>
          <p:cNvPr id="109" name="Minus 108"/>
          <p:cNvSpPr/>
          <p:nvPr/>
        </p:nvSpPr>
        <p:spPr>
          <a:xfrm>
            <a:off x="4898383" y="407469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Minus 109"/>
          <p:cNvSpPr/>
          <p:nvPr/>
        </p:nvSpPr>
        <p:spPr>
          <a:xfrm>
            <a:off x="5623086" y="407963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inus 110"/>
          <p:cNvSpPr/>
          <p:nvPr/>
        </p:nvSpPr>
        <p:spPr>
          <a:xfrm>
            <a:off x="6391582" y="409403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Minus 111"/>
          <p:cNvSpPr/>
          <p:nvPr/>
        </p:nvSpPr>
        <p:spPr>
          <a:xfrm>
            <a:off x="7113635" y="412655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4592888"/>
            <a:ext cx="609600" cy="71437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2" y="4554273"/>
            <a:ext cx="609600" cy="71437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64" y="4559407"/>
            <a:ext cx="609600" cy="71437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76" y="4563953"/>
            <a:ext cx="600075" cy="7239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4542108"/>
            <a:ext cx="600075" cy="7239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18" y="4555827"/>
            <a:ext cx="600075" cy="7239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3" y="4598599"/>
            <a:ext cx="600075" cy="7239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68" y="4589479"/>
            <a:ext cx="600075" cy="723900"/>
          </a:xfrm>
          <a:prstGeom prst="rect">
            <a:avLst/>
          </a:prstGeom>
        </p:spPr>
      </p:pic>
      <p:sp>
        <p:nvSpPr>
          <p:cNvPr id="121" name="Minus 120"/>
          <p:cNvSpPr/>
          <p:nvPr/>
        </p:nvSpPr>
        <p:spPr>
          <a:xfrm>
            <a:off x="4085710" y="488085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Minus 121"/>
          <p:cNvSpPr/>
          <p:nvPr/>
        </p:nvSpPr>
        <p:spPr>
          <a:xfrm>
            <a:off x="4891265" y="486687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Minus 122"/>
          <p:cNvSpPr/>
          <p:nvPr/>
        </p:nvSpPr>
        <p:spPr>
          <a:xfrm>
            <a:off x="5674230" y="488355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Minus 123"/>
          <p:cNvSpPr/>
          <p:nvPr/>
        </p:nvSpPr>
        <p:spPr>
          <a:xfrm>
            <a:off x="6429900" y="488601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Minus 124"/>
          <p:cNvSpPr/>
          <p:nvPr/>
        </p:nvSpPr>
        <p:spPr>
          <a:xfrm>
            <a:off x="7172741" y="4888473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5" y="5359816"/>
            <a:ext cx="609600" cy="71437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5336444"/>
            <a:ext cx="609600" cy="71437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96" y="5329554"/>
            <a:ext cx="600075" cy="72390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36" y="5320299"/>
            <a:ext cx="600075" cy="7239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77" y="5307263"/>
            <a:ext cx="600075" cy="7239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18" y="5322487"/>
            <a:ext cx="600075" cy="7239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2" y="5300671"/>
            <a:ext cx="600075" cy="72390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37" y="5341224"/>
            <a:ext cx="600075" cy="723900"/>
          </a:xfrm>
          <a:prstGeom prst="rect">
            <a:avLst/>
          </a:prstGeom>
        </p:spPr>
      </p:pic>
      <p:sp>
        <p:nvSpPr>
          <p:cNvPr id="134" name="Minus 133"/>
          <p:cNvSpPr/>
          <p:nvPr/>
        </p:nvSpPr>
        <p:spPr>
          <a:xfrm>
            <a:off x="3362201" y="5651397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Minus 134"/>
          <p:cNvSpPr/>
          <p:nvPr/>
        </p:nvSpPr>
        <p:spPr>
          <a:xfrm>
            <a:off x="4085710" y="5639251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Minus 135"/>
          <p:cNvSpPr/>
          <p:nvPr/>
        </p:nvSpPr>
        <p:spPr>
          <a:xfrm>
            <a:off x="4868121" y="562984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Minus 136"/>
          <p:cNvSpPr/>
          <p:nvPr/>
        </p:nvSpPr>
        <p:spPr>
          <a:xfrm>
            <a:off x="5634414" y="561586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Minus 137"/>
          <p:cNvSpPr/>
          <p:nvPr/>
        </p:nvSpPr>
        <p:spPr>
          <a:xfrm>
            <a:off x="6429900" y="560775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Minus 138"/>
          <p:cNvSpPr/>
          <p:nvPr/>
        </p:nvSpPr>
        <p:spPr>
          <a:xfrm>
            <a:off x="7183630" y="560775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5" y="6081246"/>
            <a:ext cx="609600" cy="71437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28" y="6081246"/>
            <a:ext cx="600075" cy="7239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50" y="6095567"/>
            <a:ext cx="600075" cy="7239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49" y="6072615"/>
            <a:ext cx="600075" cy="7239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6076483"/>
            <a:ext cx="600075" cy="7239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1" y="6050819"/>
            <a:ext cx="600075" cy="7239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2" y="6081246"/>
            <a:ext cx="600075" cy="7239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5" y="6132911"/>
            <a:ext cx="600075" cy="723900"/>
          </a:xfrm>
          <a:prstGeom prst="rect">
            <a:avLst/>
          </a:prstGeom>
        </p:spPr>
      </p:pic>
      <p:sp>
        <p:nvSpPr>
          <p:cNvPr id="148" name="Minus 147"/>
          <p:cNvSpPr/>
          <p:nvPr/>
        </p:nvSpPr>
        <p:spPr>
          <a:xfrm>
            <a:off x="2640075" y="639721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Minus 148"/>
          <p:cNvSpPr/>
          <p:nvPr/>
        </p:nvSpPr>
        <p:spPr>
          <a:xfrm>
            <a:off x="3380236" y="641785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Minus 149"/>
          <p:cNvSpPr/>
          <p:nvPr/>
        </p:nvSpPr>
        <p:spPr>
          <a:xfrm>
            <a:off x="4145941" y="640606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Minus 150"/>
          <p:cNvSpPr/>
          <p:nvPr/>
        </p:nvSpPr>
        <p:spPr>
          <a:xfrm>
            <a:off x="4913244" y="6394782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Minus 151"/>
          <p:cNvSpPr/>
          <p:nvPr/>
        </p:nvSpPr>
        <p:spPr>
          <a:xfrm>
            <a:off x="5626206" y="641109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Minus 152"/>
          <p:cNvSpPr/>
          <p:nvPr/>
        </p:nvSpPr>
        <p:spPr>
          <a:xfrm>
            <a:off x="6391582" y="641276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Minus 153"/>
          <p:cNvSpPr/>
          <p:nvPr/>
        </p:nvSpPr>
        <p:spPr>
          <a:xfrm>
            <a:off x="7198924" y="642943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3" grpId="0"/>
      <p:bldP spid="8" grpId="0" animBg="1"/>
      <p:bldP spid="88" grpId="0" animBg="1"/>
      <p:bldP spid="89" grpId="0" animBg="1"/>
      <p:bldP spid="98" grpId="0" animBg="1"/>
      <p:bldP spid="99" grpId="0" animBg="1"/>
      <p:bldP spid="100" grpId="0" animBg="1"/>
      <p:bldP spid="109" grpId="0" animBg="1"/>
      <p:bldP spid="110" grpId="0" animBg="1"/>
      <p:bldP spid="111" grpId="0" animBg="1"/>
      <p:bldP spid="112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6" y="1669142"/>
            <a:ext cx="10581564" cy="48405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9642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4036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46568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05055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93122" y="5476917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68042" y="546917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2890"/>
            <a:ext cx="12323928" cy="55951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86961" y="274379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- 2 = 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9606" y="274379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- 2 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9604" y="316803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- 3 = 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09603" y="3613878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- 4 = 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2250" y="3613877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- 4 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2248" y="4060445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- 5 = 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2247" y="4452311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- 6 = 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49102" y="4449609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- 6 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9103" y="4901788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- 7 = 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49104" y="5353967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- 8 = </a:t>
            </a:r>
            <a:r>
              <a:rPr lang="en-US" sz="17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76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890"/>
            <a:ext cx="11696950" cy="55951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13304" y="5773003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46486" y="4503761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1202" y="3603009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888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161</Words>
  <Application>Microsoft Office PowerPoint</Application>
  <PresentationFormat>Custom</PresentationFormat>
  <Paragraphs>41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Windows User</cp:lastModifiedBy>
  <cp:revision>335</cp:revision>
  <dcterms:created xsi:type="dcterms:W3CDTF">2018-04-24T17:14:44Z</dcterms:created>
  <dcterms:modified xsi:type="dcterms:W3CDTF">2020-11-28T15:04:03Z</dcterms:modified>
</cp:coreProperties>
</file>