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328" r:id="rId4"/>
    <p:sldId id="330" r:id="rId5"/>
    <p:sldId id="316" r:id="rId6"/>
    <p:sldId id="335" r:id="rId7"/>
    <p:sldId id="336" r:id="rId8"/>
    <p:sldId id="337" r:id="rId9"/>
    <p:sldId id="325" r:id="rId10"/>
    <p:sldId id="32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1733</TotalTime>
  <Words>99</Words>
  <Application>Microsoft Office PowerPoint</Application>
  <PresentationFormat>On-screen Show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145</cp:revision>
  <dcterms:created xsi:type="dcterms:W3CDTF">2020-08-08T13:30:12Z</dcterms:created>
  <dcterms:modified xsi:type="dcterms:W3CDTF">2020-08-28T03:36:27Z</dcterms:modified>
</cp:coreProperties>
</file>