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92" r:id="rId13"/>
    <p:sldId id="294" r:id="rId14"/>
    <p:sldId id="268" r:id="rId15"/>
    <p:sldId id="279" r:id="rId16"/>
    <p:sldId id="269" r:id="rId17"/>
    <p:sldId id="290" r:id="rId18"/>
    <p:sldId id="270" r:id="rId19"/>
  </p:sldIdLst>
  <p:sldSz cx="9144000" cy="5143500" type="screen16x9"/>
  <p:notesSz cx="6858000" cy="9144000"/>
  <p:embeddedFontLst>
    <p:embeddedFont>
      <p:font typeface="HP001 4 hàng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Arial-Rounded" charset="0"/>
      <p:regular r:id="rId28"/>
    </p:embeddedFont>
    <p:embeddedFont>
      <p:font typeface="微软雅黑" pitchFamily="34" charset="-122"/>
      <p:regular r:id="rId29"/>
      <p:bold r:id="rId30"/>
    </p:embeddedFont>
    <p:embeddedFont>
      <p:font typeface="DFPOP1-W9" charset="-128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  <p14:sldId id="292"/>
            <p14:sldId id="294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>
        <p:scale>
          <a:sx n="91" d="100"/>
          <a:sy n="91" d="100"/>
        </p:scale>
        <p:origin x="-60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0008" y="4073598"/>
            <a:ext cx="40863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1800" b="1" i="1" kern="0" dirty="0" err="1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800" b="1" i="1" kern="0" dirty="0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 Thị Hồng Nhung</a:t>
            </a:r>
            <a:endParaRPr lang="zh-CN" altLang="zh-CN" sz="1800" i="1" kern="100" dirty="0">
              <a:solidFill>
                <a:schemeClr val="accent1">
                  <a:lumMod val="75000"/>
                </a:schemeClr>
              </a:solidFill>
              <a:effectLst/>
              <a:latin typeface="HP001 4 hàng" panose="020B0603050302020204" pitchFamily="34" charset="-93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3517" y="2754889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solidFill>
                <a:srgbClr val="00B05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solidFill>
                <a:srgbClr val="00B05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4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3517" y="2754889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1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378</Words>
  <Application>Microsoft Office PowerPoint</Application>
  <PresentationFormat>On-screen Show (16:9)</PresentationFormat>
  <Paragraphs>102</Paragraphs>
  <Slides>15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HP001 4 hàng</vt:lpstr>
      <vt:lpstr>Calibri</vt:lpstr>
      <vt:lpstr>宋体</vt:lpstr>
      <vt:lpstr>华康少女文字W5</vt:lpstr>
      <vt:lpstr>Arial-Rounded</vt:lpstr>
      <vt:lpstr>Times New Roman</vt:lpstr>
      <vt:lpstr>微软雅黑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48</cp:revision>
  <dcterms:created xsi:type="dcterms:W3CDTF">2020-08-13T09:19:08Z</dcterms:created>
  <dcterms:modified xsi:type="dcterms:W3CDTF">2021-03-09T14:51:43Z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