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1"/>
  </p:notesMasterIdLst>
  <p:sldIdLst>
    <p:sldId id="256" r:id="rId2"/>
    <p:sldId id="257" r:id="rId3"/>
    <p:sldId id="280" r:id="rId4"/>
    <p:sldId id="259" r:id="rId5"/>
    <p:sldId id="282" r:id="rId6"/>
    <p:sldId id="290" r:id="rId7"/>
    <p:sldId id="291" r:id="rId8"/>
    <p:sldId id="292" r:id="rId9"/>
    <p:sldId id="293" r:id="rId10"/>
    <p:sldId id="295" r:id="rId11"/>
    <p:sldId id="294" r:id="rId12"/>
    <p:sldId id="263" r:id="rId13"/>
    <p:sldId id="264" r:id="rId14"/>
    <p:sldId id="265" r:id="rId15"/>
    <p:sldId id="296" r:id="rId16"/>
    <p:sldId id="297" r:id="rId17"/>
    <p:sldId id="298" r:id="rId18"/>
    <p:sldId id="279" r:id="rId19"/>
    <p:sldId id="29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8" y="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4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70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89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75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21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42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42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74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38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2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75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1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37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8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3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8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9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2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1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12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5" Type="http://schemas.openxmlformats.org/officeDocument/2006/relationships/image" Target="../media/image33.gif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gif"/><Relationship Id="rId1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500651" y="1463020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075226" y="4073598"/>
            <a:ext cx="289534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2520" y="2110085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6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43" y="2917860"/>
            <a:ext cx="2628571" cy="107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255698" y="1848401"/>
            <a:ext cx="35884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tiếng cùng vần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5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8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816" y="1623317"/>
            <a:ext cx="8819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chùm.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245" y="2995276"/>
            <a:ext cx="7665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phơi.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823" y="4060817"/>
            <a:ext cx="7954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nước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410970" y="818137"/>
            <a:ext cx="365621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a) Trước ngôi nhà của bạn nhỏ có gì?</a:t>
            </a:r>
            <a:endParaRPr sz="2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5410970" y="796871"/>
            <a:ext cx="34322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) Tiếng chim hót ở đầu hồi như thế nào?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5413562" y="796871"/>
            <a:ext cx="354164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) Câu thơ nào nói về hình ảnh mái nhà?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7" y="259190"/>
            <a:ext cx="2726246" cy="638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3" y="796871"/>
            <a:ext cx="3280893" cy="427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 thuộc lòng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81878" y="191793"/>
            <a:ext cx="2618024" cy="540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pPr>
              <a:spcBef>
                <a:spcPts val="600"/>
              </a:spcBef>
            </a:pPr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121" y="2659926"/>
            <a:ext cx="289731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482" y="945222"/>
            <a:ext cx="1340592" cy="47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7572" y="122580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26438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47334" y="2026025"/>
            <a:ext cx="11068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54215" y="2655041"/>
            <a:ext cx="12310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9965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54878" y="3413978"/>
            <a:ext cx="12732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19820" y="3791004"/>
            <a:ext cx="883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3863" y="837237"/>
            <a:ext cx="936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6186" y="1225805"/>
            <a:ext cx="1267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66915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81961" y="2002941"/>
            <a:ext cx="1275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7212" y="2671469"/>
            <a:ext cx="12897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3862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061318" y="339089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914564" y="814153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061318" y="1605203"/>
            <a:ext cx="6671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14559" y="379100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58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 ngôi nhà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9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0553B-39E5-4021-B310-7C57F364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77850" r="8250" b="14360"/>
          <a:stretch/>
        </p:blipFill>
        <p:spPr>
          <a:xfrm>
            <a:off x="731778" y="304800"/>
            <a:ext cx="4764148" cy="1207217"/>
          </a:xfrm>
          <a:prstGeom prst="rect">
            <a:avLst/>
          </a:prstGeom>
        </p:spPr>
      </p:pic>
      <p:pic>
        <p:nvPicPr>
          <p:cNvPr id="1026" name="Picture 2" descr="Thỏa sức sáng tạo, lan tỏa yêu thương cùng cuộc thi vẽ &quot;Đất Xanh ...">
            <a:extLst>
              <a:ext uri="{FF2B5EF4-FFF2-40B4-BE49-F238E27FC236}">
                <a16:creationId xmlns:a16="http://schemas.microsoft.com/office/drawing/2014/main" id="{A55C7A33-B9CC-4FD9-8801-37B7C2FC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242478"/>
            <a:ext cx="4076700" cy="27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ộc thi vẽ tranh NGÔI NHÀ MƠ ƯỚC">
            <a:extLst>
              <a:ext uri="{FF2B5EF4-FFF2-40B4-BE49-F238E27FC236}">
                <a16:creationId xmlns:a16="http://schemas.microsoft.com/office/drawing/2014/main" id="{711189C2-0C02-4444-ACA8-469C420E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0" y="2197312"/>
            <a:ext cx="4076700" cy="28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4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538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0" y="96370"/>
            <a:ext cx="2706378" cy="61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7" y="976185"/>
            <a:ext cx="5655060" cy="159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" y="2963165"/>
            <a:ext cx="1963526" cy="1494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2" y="3084724"/>
            <a:ext cx="1647905" cy="1373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8" y="2963165"/>
            <a:ext cx="1526261" cy="161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0" y="3026749"/>
            <a:ext cx="1874443" cy="15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9166 0.007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03137" y="12145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mua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pic>
        <p:nvPicPr>
          <p:cNvPr id="21" name="nghe nhiều lầ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5789" y="-631994"/>
            <a:ext cx="609600" cy="609600"/>
          </a:xfrm>
          <a:prstGeom prst="rect">
            <a:avLst/>
          </a:prstGeom>
        </p:spPr>
      </p:pic>
      <p:pic>
        <p:nvPicPr>
          <p:cNvPr id="6" name="nghe 1 lần">
            <a:hlinkClick r:id="" action="ppaction://media"/>
            <a:extLst>
              <a:ext uri="{FF2B5EF4-FFF2-40B4-BE49-F238E27FC236}">
                <a16:creationId xmlns:a16="http://schemas.microsoft.com/office/drawing/2014/main" id="{AED3F17D-1E14-4E7E-A938-389AD7E94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14977" y="-631994"/>
            <a:ext cx="609600" cy="609600"/>
          </a:xfrm>
          <a:prstGeom prst="rect">
            <a:avLst/>
          </a:prstGeom>
        </p:spPr>
      </p:pic>
      <p:pic>
        <p:nvPicPr>
          <p:cNvPr id="4" name="Nghe lại" descr="Volume">
            <a:extLst>
              <a:ext uri="{FF2B5EF4-FFF2-40B4-BE49-F238E27FC236}">
                <a16:creationId xmlns:a16="http://schemas.microsoft.com/office/drawing/2014/main" id="{3C38688C-019F-4C04-979C-322A85D1D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6527" y="81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Bốn mua chim ca.</a:t>
            </a:r>
          </a:p>
          <a:p>
            <a:r>
              <a:rPr lang="vi-VN" sz="1600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765" y="1325367"/>
            <a:ext cx="2897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nở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0765" y="2392243"/>
            <a:ext cx="289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0490" y="4075884"/>
            <a:ext cx="2897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nước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8560" y="191793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60" y="209519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887" y="35041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822" y="208152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6486" y="351104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Bốn mùa chim ca.</a:t>
            </a:r>
          </a:p>
        </p:txBody>
      </p:sp>
    </p:spTree>
    <p:extLst>
      <p:ext uri="{BB962C8B-B14F-4D97-AF65-F5344CB8AC3E}">
        <p14:creationId xmlns:p14="http://schemas.microsoft.com/office/powerpoint/2010/main" val="24305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16758" y="57041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58" y="211539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5436" y="3485650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6389" y="1180276"/>
            <a:ext cx="1778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</a:t>
            </a: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4375" y="2436785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2880" y="2757434"/>
            <a:ext cx="26180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Mái vàng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thơm phức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4380" y="3091939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Rạ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đầy sân phơi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57337" y="925452"/>
            <a:ext cx="3301805" cy="2658435"/>
            <a:chOff x="520181" y="455472"/>
            <a:chExt cx="6373779" cy="46880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489807" y="2188395"/>
              <a:ext cx="240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rgbClr val="FF0000"/>
                  </a:solidFill>
                </a:rPr>
                <a:t>đầu hồi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0181" y="455472"/>
            <a:ext cx="6373779" cy="4688028"/>
            <a:chOff x="520181" y="455472"/>
            <a:chExt cx="6373779" cy="46880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89807" y="2188395"/>
              <a:ext cx="240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rgbClr val="FF0000"/>
                  </a:solidFill>
                </a:rPr>
                <a:t>đầu hồi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34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537</Words>
  <Application>Microsoft Office PowerPoint</Application>
  <PresentationFormat>On-screen Show (16:9)</PresentationFormat>
  <Paragraphs>200</Paragraphs>
  <Slides>19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.VnAristote</vt:lpstr>
      <vt:lpstr>Arial</vt:lpstr>
      <vt:lpstr>Arial 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hqphuc NTK</cp:lastModifiedBy>
  <cp:revision>33</cp:revision>
  <dcterms:created xsi:type="dcterms:W3CDTF">2020-08-13T09:19:08Z</dcterms:created>
  <dcterms:modified xsi:type="dcterms:W3CDTF">2020-08-21T02:55:20Z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