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83" r:id="rId3"/>
    <p:sldId id="282" r:id="rId4"/>
    <p:sldId id="266" r:id="rId5"/>
    <p:sldId id="267" r:id="rId6"/>
    <p:sldId id="268" r:id="rId7"/>
    <p:sldId id="269" r:id="rId8"/>
    <p:sldId id="270" r:id="rId9"/>
    <p:sldId id="273" r:id="rId10"/>
    <p:sldId id="275" r:id="rId11"/>
    <p:sldId id="281" r:id="rId12"/>
    <p:sldId id="27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18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62D0-53A0-42B5-9FA1-7ED46D87B15C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6C7BB-1C4B-43FC-8A88-AB9A85C5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82880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0727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228599"/>
            <a:ext cx="609600" cy="6857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14398"/>
            <a:ext cx="85629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1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4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23289"/>
            <a:ext cx="3657600" cy="2725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" y="3193199"/>
            <a:ext cx="2748140" cy="290506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00800" y="140756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1433245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oen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276600" y="1411841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617" y="2743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yêt</a:t>
            </a:r>
            <a:r>
              <a:rPr lang="en-US" sz="2800" dirty="0"/>
              <a:t>: 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bảng</a:t>
            </a:r>
            <a:r>
              <a:rPr lang="en-US" sz="2800" i="1" dirty="0"/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kiến</a:t>
            </a:r>
            <a:r>
              <a:rPr lang="en-US" sz="2800" i="1" dirty="0"/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hầu</a:t>
            </a:r>
            <a:endParaRPr lang="en-US" sz="28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3038475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yêng</a:t>
            </a:r>
            <a:r>
              <a:rPr lang="en-US" sz="2800" dirty="0"/>
              <a:t>:  </a:t>
            </a:r>
            <a:r>
              <a:rPr lang="en-US" sz="2800" i="1" dirty="0" err="1"/>
              <a:t>chim</a:t>
            </a:r>
            <a:r>
              <a:rPr lang="en-US" sz="2800" i="1" dirty="0"/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yểng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05275"/>
            <a:ext cx="3429000" cy="2524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2324847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oen</a:t>
            </a:r>
            <a:r>
              <a:rPr lang="en-US" sz="2800" dirty="0"/>
              <a:t>:  </a:t>
            </a:r>
            <a:r>
              <a:rPr lang="en-US" sz="2800" i="1" dirty="0" err="1"/>
              <a:t>h</a:t>
            </a:r>
            <a:r>
              <a:rPr lang="en-US" sz="2800" i="1" dirty="0" err="1">
                <a:solidFill>
                  <a:srgbClr val="FF0000"/>
                </a:solidFill>
              </a:rPr>
              <a:t>oen</a:t>
            </a:r>
            <a:r>
              <a:rPr lang="en-US" sz="2800" i="1" dirty="0"/>
              <a:t> </a:t>
            </a:r>
            <a:r>
              <a:rPr lang="en-US" sz="2800" i="1" dirty="0" err="1"/>
              <a:t>rỉ</a:t>
            </a:r>
            <a:r>
              <a:rPr lang="en-US" sz="2800" i="1" dirty="0"/>
              <a:t>, </a:t>
            </a:r>
            <a:r>
              <a:rPr lang="en-US" sz="2800" i="1" dirty="0" err="1"/>
              <a:t>nh</a:t>
            </a:r>
            <a:r>
              <a:rPr lang="en-US" sz="2800" i="1" dirty="0" err="1">
                <a:solidFill>
                  <a:srgbClr val="FF0000"/>
                </a:solidFill>
              </a:rPr>
              <a:t>oẻn</a:t>
            </a:r>
            <a:r>
              <a:rPr lang="en-US" sz="2800" i="1" dirty="0"/>
              <a:t> </a:t>
            </a:r>
            <a:r>
              <a:rPr lang="en-US" sz="2800" i="1" dirty="0" err="1"/>
              <a:t>cười</a:t>
            </a:r>
            <a:r>
              <a:rPr lang="en-US" sz="2800" i="1" dirty="0"/>
              <a:t>, </a:t>
            </a:r>
            <a:r>
              <a:rPr lang="en-US" sz="2800" i="1" dirty="0" err="1"/>
              <a:t>x</a:t>
            </a:r>
            <a:r>
              <a:rPr lang="en-US" sz="2800" i="1" dirty="0" err="1">
                <a:solidFill>
                  <a:srgbClr val="FF0000"/>
                </a:solidFill>
              </a:rPr>
              <a:t>oèn</a:t>
            </a:r>
            <a:r>
              <a:rPr lang="en-US" sz="2800" i="1" dirty="0"/>
              <a:t> </a:t>
            </a:r>
            <a:r>
              <a:rPr lang="en-US" sz="2800" i="1" dirty="0" err="1"/>
              <a:t>xoẹt</a:t>
            </a:r>
            <a:r>
              <a:rPr lang="en-US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5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5" grpId="0"/>
      <p:bldP spid="16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2954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oen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5532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3066836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ooc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819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oao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239000" y="2951252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uênh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105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8429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oao</a:t>
            </a:r>
            <a:r>
              <a:rPr lang="en-US" sz="2800" dirty="0"/>
              <a:t>: 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oao</a:t>
            </a:r>
            <a:r>
              <a:rPr lang="en-US" sz="2800" i="1" dirty="0"/>
              <a:t>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oao</a:t>
            </a:r>
            <a:r>
              <a:rPr lang="en-US" sz="2800" i="1" dirty="0"/>
              <a:t>,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oáo</a:t>
            </a:r>
            <a:r>
              <a:rPr lang="en-US" sz="2800" i="1" dirty="0"/>
              <a:t> </a:t>
            </a:r>
            <a:r>
              <a:rPr lang="en-US" sz="2800" i="1" dirty="0" err="1"/>
              <a:t>ộp</a:t>
            </a:r>
            <a:r>
              <a:rPr lang="en-US" sz="2800" i="1" dirty="0"/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464713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oet</a:t>
            </a:r>
            <a:r>
              <a:rPr lang="en-US" sz="2800" dirty="0"/>
              <a:t>:  </a:t>
            </a:r>
            <a:r>
              <a:rPr lang="en-US" sz="2800" i="1" dirty="0" err="1"/>
              <a:t>toeo</a:t>
            </a:r>
            <a:r>
              <a:rPr lang="en-US" sz="2800" i="1" dirty="0"/>
              <a:t> </a:t>
            </a:r>
            <a:r>
              <a:rPr lang="en-US" sz="2800" i="1" dirty="0" err="1"/>
              <a:t>t</a:t>
            </a:r>
            <a:r>
              <a:rPr lang="en-US" sz="2800" i="1" dirty="0" err="1">
                <a:solidFill>
                  <a:srgbClr val="FF0000"/>
                </a:solidFill>
              </a:rPr>
              <a:t>oét</a:t>
            </a:r>
            <a:r>
              <a:rPr lang="en-US" sz="2800" i="1" dirty="0"/>
              <a:t>, </a:t>
            </a:r>
            <a:r>
              <a:rPr lang="en-US" sz="2800" i="1" dirty="0" err="1"/>
              <a:t>đục</a:t>
            </a:r>
            <a:r>
              <a:rPr lang="en-US" sz="2800" i="1" dirty="0"/>
              <a:t> </a:t>
            </a:r>
            <a:r>
              <a:rPr lang="en-US" sz="2800" i="1" dirty="0" err="1"/>
              <a:t>kh</a:t>
            </a:r>
            <a:r>
              <a:rPr lang="en-US" sz="2800" i="1" dirty="0" err="1">
                <a:solidFill>
                  <a:srgbClr val="FF0000"/>
                </a:solidFill>
              </a:rPr>
              <a:t>oét</a:t>
            </a:r>
            <a:r>
              <a:rPr lang="en-US" sz="2800" i="1" dirty="0"/>
              <a:t>…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16069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uênh</a:t>
            </a:r>
            <a:r>
              <a:rPr lang="en-US" sz="2800" dirty="0"/>
              <a:t>:  </a:t>
            </a:r>
            <a:r>
              <a:rPr lang="en-US" sz="2800" i="1" dirty="0" err="1"/>
              <a:t>h</a:t>
            </a:r>
            <a:r>
              <a:rPr lang="en-US" sz="2800" i="1" dirty="0" err="1">
                <a:solidFill>
                  <a:srgbClr val="FF0000"/>
                </a:solidFill>
              </a:rPr>
              <a:t>uênh</a:t>
            </a:r>
            <a:r>
              <a:rPr lang="en-US" sz="2800" i="1" dirty="0"/>
              <a:t> </a:t>
            </a:r>
            <a:r>
              <a:rPr lang="en-US" sz="2800" i="1" dirty="0" err="1"/>
              <a:t>hoang</a:t>
            </a:r>
            <a:r>
              <a:rPr lang="en-US" sz="2800" i="1" dirty="0"/>
              <a:t>, </a:t>
            </a:r>
            <a:r>
              <a:rPr lang="en-US" sz="2800" i="1" dirty="0" err="1"/>
              <a:t>ch</a:t>
            </a:r>
            <a:r>
              <a:rPr lang="en-US" sz="2800" i="1" dirty="0" err="1">
                <a:solidFill>
                  <a:srgbClr val="FF0000"/>
                </a:solidFill>
              </a:rPr>
              <a:t>uệnh</a:t>
            </a:r>
            <a:r>
              <a:rPr lang="en-US" sz="2800" i="1" dirty="0"/>
              <a:t> </a:t>
            </a:r>
            <a:r>
              <a:rPr lang="en-US" sz="2800" i="1" dirty="0" err="1"/>
              <a:t>choạng</a:t>
            </a:r>
            <a:r>
              <a:rPr lang="en-US" sz="2800" i="1" dirty="0"/>
              <a:t>…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182" y="53018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ooc</a:t>
            </a:r>
            <a:r>
              <a:rPr lang="en-US" sz="2800" dirty="0"/>
              <a:t>:  </a:t>
            </a:r>
            <a:r>
              <a:rPr lang="en-US" sz="2800" i="1" dirty="0" err="1"/>
              <a:t>quần</a:t>
            </a:r>
            <a:r>
              <a:rPr lang="en-US" sz="2800" i="1" dirty="0"/>
              <a:t> </a:t>
            </a:r>
            <a:r>
              <a:rPr lang="en-US" sz="2800" i="1" dirty="0" err="1"/>
              <a:t>s</a:t>
            </a:r>
            <a:r>
              <a:rPr lang="en-US" sz="2800" i="1" dirty="0" err="1">
                <a:solidFill>
                  <a:srgbClr val="FF0000"/>
                </a:solidFill>
              </a:rPr>
              <a:t>óoc</a:t>
            </a:r>
            <a:r>
              <a:rPr lang="en-US" sz="2800" i="1" dirty="0"/>
              <a:t>, </a:t>
            </a:r>
            <a:r>
              <a:rPr lang="en-US" sz="2800" i="1" dirty="0" err="1"/>
              <a:t>xe</a:t>
            </a:r>
            <a:r>
              <a:rPr lang="en-US" sz="2800" i="1" dirty="0"/>
              <a:t> </a:t>
            </a:r>
            <a:r>
              <a:rPr lang="en-US" sz="2800" i="1" dirty="0" err="1"/>
              <a:t>rơ</a:t>
            </a:r>
            <a:r>
              <a:rPr lang="en-US" sz="2800" i="1" dirty="0"/>
              <a:t>- </a:t>
            </a:r>
            <a:r>
              <a:rPr lang="en-US" sz="2800" i="1" dirty="0" err="1"/>
              <a:t>m</a:t>
            </a:r>
            <a:r>
              <a:rPr lang="en-US" sz="2800" i="1" dirty="0" err="1">
                <a:solidFill>
                  <a:srgbClr val="FF0000"/>
                </a:solidFill>
              </a:rPr>
              <a:t>óoc</a:t>
            </a:r>
            <a:r>
              <a:rPr lang="en-US" sz="2800" i="1" dirty="0"/>
              <a:t>, </a:t>
            </a:r>
            <a:r>
              <a:rPr lang="en-US" sz="2800" i="1" dirty="0" err="1"/>
              <a:t>đàn</a:t>
            </a:r>
            <a:r>
              <a:rPr lang="en-US" sz="2800" i="1" dirty="0"/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óoc</a:t>
            </a:r>
            <a:r>
              <a:rPr lang="en-US" sz="2800" i="1" dirty="0"/>
              <a:t>- </a:t>
            </a:r>
            <a:r>
              <a:rPr lang="en-US" sz="2800" i="1" dirty="0" err="1"/>
              <a:t>gan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6567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-5257800"/>
            <a:ext cx="9829799" cy="140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52400"/>
            <a:ext cx="4886325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/>
          <a:stretch/>
        </p:blipFill>
        <p:spPr>
          <a:xfrm>
            <a:off x="381000" y="904221"/>
            <a:ext cx="4271959" cy="313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4" t="5056" b="55136"/>
          <a:stretch/>
        </p:blipFill>
        <p:spPr>
          <a:xfrm>
            <a:off x="4800601" y="780836"/>
            <a:ext cx="4738684" cy="341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8750"/>
          <a:stretch/>
        </p:blipFill>
        <p:spPr>
          <a:xfrm>
            <a:off x="2209798" y="4038600"/>
            <a:ext cx="4886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5316"/>
            <a:ext cx="7315200" cy="80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3340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4516" y="533400"/>
            <a:ext cx="680884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rial Narrow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399" y="685800"/>
            <a:ext cx="524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7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86&quot;&gt;&lt;property id=&quot;20148&quot; value=&quot;5&quot;/&gt;&lt;property id=&quot;20300&quot; value=&quot;Slide 6&quot;/&gt;&lt;property id=&quot;20307&quot; value=&quot;261&quot;/&gt;&lt;/object&gt;&lt;object type=&quot;3&quot; unique_id=&quot;10087&quot;&gt;&lt;property id=&quot;20148&quot; value=&quot;5&quot;/&gt;&lt;property id=&quot;20300&quot; value=&quot;Slide 7&quot;/&gt;&lt;property id=&quot;20307&quot; value=&quot;262&quot;/&gt;&lt;/object&gt;&lt;object type=&quot;3&quot; unique_id=&quot;10088&quot;&gt;&lt;property id=&quot;20148&quot; value=&quot;5&quot;/&gt;&lt;property id=&quot;20300&quot; value=&quot;Slide 8&quot;/&gt;&lt;property id=&quot;20307&quot; value=&quot;264&quot;/&gt;&lt;/object&gt;&lt;object type=&quot;3&quot; unique_id=&quot;10089&quot;&gt;&lt;property id=&quot;20148&quot; value=&quot;5&quot;/&gt;&lt;property id=&quot;20300&quot; value=&quot;Slide 9&quot;/&gt;&lt;property id=&quot;20307&quot; value=&quot;265&quot;/&gt;&lt;/object&gt;&lt;object type=&quot;3&quot; unique_id=&quot;10090&quot;&gt;&lt;property id=&quot;20148&quot; value=&quot;5&quot;/&gt;&lt;property id=&quot;20300&quot; value=&quot;Slide 10&quot;/&gt;&lt;property id=&quot;20307&quot; value=&quot;266&quot;/&gt;&lt;/object&gt;&lt;object type=&quot;3&quot; unique_id=&quot;10091&quot;&gt;&lt;property id=&quot;20148&quot; value=&quot;5&quot;/&gt;&lt;property id=&quot;20300&quot; value=&quot;Slide 11&quot;/&gt;&lt;property id=&quot;20307&quot; value=&quot;267&quot;/&gt;&lt;/object&gt;&lt;object type=&quot;3&quot; unique_id=&quot;10092&quot;&gt;&lt;property id=&quot;20148&quot; value=&quot;5&quot;/&gt;&lt;property id=&quot;20300&quot; value=&quot;Slide 12&quot;/&gt;&lt;property id=&quot;20307&quot; value=&quot;268&quot;/&gt;&lt;/object&gt;&lt;object type=&quot;3&quot; unique_id=&quot;10145&quot;&gt;&lt;property id=&quot;20148&quot; value=&quot;5&quot;/&gt;&lt;property id=&quot;20300&quot; value=&quot;Slide 13&quot;/&gt;&lt;property id=&quot;20307&quot; value=&quot;269&quot;/&gt;&lt;/object&gt;&lt;object type=&quot;3&quot; unique_id=&quot;10146&quot;&gt;&lt;property id=&quot;20148&quot; value=&quot;5&quot;/&gt;&lt;property id=&quot;20300&quot; value=&quot;Slide 14&quot;/&gt;&lt;property id=&quot;20307&quot; value=&quot;270&quot;/&gt;&lt;/object&gt;&lt;object type=&quot;3&quot; unique_id=&quot;10222&quot;&gt;&lt;property id=&quot;20148&quot; value=&quot;5&quot;/&gt;&lt;property id=&quot;20300&quot; value=&quot;Slide 15&quot;/&gt;&lt;property id=&quot;20307&quot; value=&quot;271&quot;/&gt;&lt;/object&gt;&lt;object type=&quot;3&quot; unique_id=&quot;10383&quot;&gt;&lt;property id=&quot;20148&quot; value=&quot;5&quot;/&gt;&lt;property id=&quot;20300&quot; value=&quot;Slide 3&quot;/&gt;&lt;property id=&quot;20307&quot; value=&quot;280&quot;/&gt;&lt;/object&gt;&lt;object type=&quot;3&quot; unique_id=&quot;10384&quot;&gt;&lt;property id=&quot;20148&quot; value=&quot;5&quot;/&gt;&lt;property id=&quot;20300&quot; value=&quot;Slide 16&quot;/&gt;&lt;property id=&quot;20307&quot; value=&quot;273&quot;/&gt;&lt;/object&gt;&lt;object type=&quot;3&quot; unique_id=&quot;10385&quot;&gt;&lt;property id=&quot;20148&quot; value=&quot;5&quot;/&gt;&lt;property id=&quot;20300&quot; value=&quot;Slide 17&quot;/&gt;&lt;property id=&quot;20307&quot; value=&quot;278&quot;/&gt;&lt;/object&gt;&lt;object type=&quot;3&quot; unique_id=&quot;10386&quot;&gt;&lt;property id=&quot;20148&quot; value=&quot;5&quot;/&gt;&lt;property id=&quot;20300&quot; value=&quot;Slide 18&quot;/&gt;&lt;property id=&quot;20307&quot; value=&quot;275&quot;/&gt;&lt;/object&gt;&lt;object type=&quot;3&quot; unique_id=&quot;10387&quot;&gt;&lt;property id=&quot;20148&quot; value=&quot;5&quot;/&gt;&lt;property id=&quot;20300&quot; value=&quot;Slide 19&quot;/&gt;&lt;property id=&quot;20307&quot; value=&quot;281&quot;/&gt;&lt;/object&gt;&lt;object type=&quot;3&quot; unique_id=&quot;1038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209</Words>
  <Application>Microsoft Office PowerPoint</Application>
  <PresentationFormat>Trình chiếu Trên màn hình (4:3)</PresentationFormat>
  <Paragraphs>33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9" baseType="lpstr">
      <vt:lpstr>.VnArial Narrow</vt:lpstr>
      <vt:lpstr>Arial</vt:lpstr>
      <vt:lpstr>Arial Narrow</vt:lpstr>
      <vt:lpstr>Calibri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Thi Minh Phuong</cp:lastModifiedBy>
  <cp:revision>34</cp:revision>
  <dcterms:created xsi:type="dcterms:W3CDTF">2006-08-16T00:00:00Z</dcterms:created>
  <dcterms:modified xsi:type="dcterms:W3CDTF">2020-08-23T12:26:10Z</dcterms:modified>
</cp:coreProperties>
</file>