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7" r:id="rId2"/>
    <p:sldId id="288" r:id="rId3"/>
    <p:sldId id="258" r:id="rId4"/>
    <p:sldId id="259" r:id="rId5"/>
    <p:sldId id="260" r:id="rId6"/>
    <p:sldId id="299" r:id="rId7"/>
    <p:sldId id="262" r:id="rId8"/>
    <p:sldId id="263" r:id="rId9"/>
    <p:sldId id="264" r:id="rId10"/>
    <p:sldId id="285" r:id="rId11"/>
    <p:sldId id="265" r:id="rId12"/>
    <p:sldId id="266" r:id="rId13"/>
    <p:sldId id="267" r:id="rId14"/>
    <p:sldId id="302" r:id="rId15"/>
    <p:sldId id="287" r:id="rId16"/>
    <p:sldId id="289" r:id="rId17"/>
    <p:sldId id="292" r:id="rId18"/>
    <p:sldId id="300" r:id="rId19"/>
    <p:sldId id="268" r:id="rId20"/>
    <p:sldId id="269" r:id="rId21"/>
    <p:sldId id="290" r:id="rId22"/>
    <p:sldId id="291" r:id="rId23"/>
    <p:sldId id="293" r:id="rId24"/>
    <p:sldId id="301" r:id="rId25"/>
    <p:sldId id="294" r:id="rId26"/>
    <p:sldId id="295" r:id="rId27"/>
    <p:sldId id="296" r:id="rId28"/>
    <p:sldId id="297" r:id="rId29"/>
    <p:sldId id="29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0231" autoAdjust="0"/>
  </p:normalViewPr>
  <p:slideViewPr>
    <p:cSldViewPr>
      <p:cViewPr>
        <p:scale>
          <a:sx n="69" d="100"/>
          <a:sy n="69" d="100"/>
        </p:scale>
        <p:origin x="-774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6B9F4-5E54-4DE1-827A-27245624FD4E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7D61C-9C9A-4234-A7B4-84D822AE3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E096091-FA14-448E-BFE5-5BA556E026DD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704055"/>
            <a:ext cx="1996233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9143998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428363"/>
            <a:ext cx="9248571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38398" y="1755082"/>
            <a:ext cx="6253677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1917597" y="3966878"/>
            <a:ext cx="4872802" cy="932573"/>
            <a:chOff x="3974071" y="4415624"/>
            <a:chExt cx="4872802" cy="699430"/>
          </a:xfrm>
        </p:grpSpPr>
        <p:sp>
          <p:nvSpPr>
            <p:cNvPr id="93" name="文本框 92"/>
            <p:cNvSpPr txBox="1"/>
            <p:nvPr/>
          </p:nvSpPr>
          <p:spPr>
            <a:xfrm>
              <a:off x="3974072" y="442771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HOA PHƯỢNG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3974071" y="441562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HOA PHƯỢNG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561954" y="2335126"/>
            <a:ext cx="1584088" cy="956961"/>
            <a:chOff x="3282361" y="1822431"/>
            <a:chExt cx="1584088" cy="717720"/>
          </a:xfrm>
        </p:grpSpPr>
        <p:sp>
          <p:nvSpPr>
            <p:cNvPr id="97" name="矩形 96"/>
            <p:cNvSpPr/>
            <p:nvPr/>
          </p:nvSpPr>
          <p:spPr>
            <a:xfrm>
              <a:off x="3295926" y="1822431"/>
              <a:ext cx="1083951" cy="6924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584088" cy="6924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7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063578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1" y="3481240"/>
            <a:ext cx="105395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4800725"/>
            <a:ext cx="2088292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3330309"/>
            <a:ext cx="1632418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6168693"/>
            <a:ext cx="9144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6291730"/>
            <a:ext cx="9144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6487466"/>
            <a:ext cx="9144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1022275"/>
            <a:ext cx="6096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7" y="5431464"/>
            <a:ext cx="29594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Quỳnh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文本框 109"/>
          <p:cNvSpPr txBox="1"/>
          <p:nvPr/>
        </p:nvSpPr>
        <p:spPr>
          <a:xfrm>
            <a:off x="291784" y="835420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Lấm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tấm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2050" name="Picture 2" descr="C:\Users\Admin\Downloads\imageslấm tấ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2895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ownloads\rừng rực chá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7400"/>
            <a:ext cx="29051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文本框 109"/>
          <p:cNvSpPr txBox="1"/>
          <p:nvPr/>
        </p:nvSpPr>
        <p:spPr>
          <a:xfrm>
            <a:off x="4611360" y="851178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bừng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63" name="文本框 109"/>
          <p:cNvSpPr txBox="1"/>
          <p:nvPr/>
        </p:nvSpPr>
        <p:spPr>
          <a:xfrm>
            <a:off x="533400" y="5008485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rừng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rực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cháy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: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hoa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phượng</a:t>
            </a:r>
            <a:r>
              <a:rPr lang="en-US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ngọn</a:t>
            </a:r>
            <a:r>
              <a:rPr lang="en-US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lửa</a:t>
            </a:r>
            <a:r>
              <a:rPr lang="en-US" sz="4400" b="1" dirty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. </a:t>
            </a:r>
            <a:endParaRPr lang="zh-CN" altLang="en-US" sz="4400" b="1" dirty="0">
              <a:solidFill>
                <a:srgbClr val="FF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445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62" grpId="0"/>
      <p:bldP spid="62" grpId="1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318" y="725403"/>
            <a:ext cx="32550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.//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3016" y="2650207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- Bà ơi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Sao mà nhanh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       Phượng nở nghìn mắt lửa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Cả dãy phố nhà mình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Một trời hoa phượng đỏ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1" y="456157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Hay đêm qua không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Chị gió quạt cho cây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Hay mặt trời ủ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hoa bừng hôm nay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80662" y="6177402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4621" y="188645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783114" y="632410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958551" y="958592"/>
            <a:ext cx="372140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118262" y="1307095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3299015" y="1724653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4607780" y="2540256"/>
            <a:ext cx="44823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838175" y="2898907"/>
            <a:ext cx="469973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102727" y="3231899"/>
            <a:ext cx="3964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247916" y="3645432"/>
            <a:ext cx="5025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534898" y="4419600"/>
            <a:ext cx="47283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585017" y="4800600"/>
            <a:ext cx="766200" cy="4601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690645" y="5241453"/>
            <a:ext cx="714223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924446" y="5621077"/>
            <a:ext cx="73600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56" b="57313" l="36510" r="87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86" t="8537" r="6575" b="37267"/>
          <a:stretch/>
        </p:blipFill>
        <p:spPr bwMode="auto">
          <a:xfrm>
            <a:off x="5924446" y="450255"/>
            <a:ext cx="2852403" cy="428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7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213232" y="2534506"/>
            <a:ext cx="1672968" cy="1280925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19030" y="128285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4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719" y="882388"/>
            <a:ext cx="31017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2786997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0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0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20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1" y="456157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Hay đêm qua không ngủ</a:t>
            </a:r>
            <a:b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Chị gió quạt cho cây?</a:t>
            </a:r>
            <a:b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Hay mặt trời ủ lửa</a:t>
            </a:r>
            <a:endParaRPr lang="en-US" sz="2000" b="1" dirty="0">
              <a:solidFill>
                <a:srgbClr val="4CA42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Cho hoa bừng hôm nay?</a:t>
            </a:r>
            <a:br>
              <a:rPr lang="vi-VN" sz="20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99001" y="6096000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88645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20" b="56404" l="33804" r="87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77" t="11534" r="5654" b="38610"/>
          <a:stretch/>
        </p:blipFill>
        <p:spPr bwMode="auto">
          <a:xfrm>
            <a:off x="5361709" y="450256"/>
            <a:ext cx="3401292" cy="534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733800" y="882388"/>
            <a:ext cx="736006" cy="81560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804183" y="3120728"/>
            <a:ext cx="736006" cy="77163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445607" y="4905765"/>
            <a:ext cx="736006" cy="6964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5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63591" y="3728669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3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905000"/>
            <a:ext cx="800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 </a:t>
            </a:r>
            <a:b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本框 109"/>
          <p:cNvSpPr txBox="1"/>
          <p:nvPr/>
        </p:nvSpPr>
        <p:spPr>
          <a:xfrm>
            <a:off x="475268" y="457200"/>
            <a:ext cx="7678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3.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Tìm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cùng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vần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với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mỗi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xanh</a:t>
            </a:r>
            <a:r>
              <a:rPr lang="en-US" altLang="zh-CN" sz="36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lửa</a:t>
            </a:r>
            <a:r>
              <a:rPr lang="en-US" altLang="zh-CN" sz="36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cây</a:t>
            </a:r>
            <a:endParaRPr lang="zh-CN" altLang="en-US" sz="36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3300207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268" y="4215407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sấy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err="1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Tiết</a:t>
            </a:r>
            <a:r>
              <a:rPr lang="en-US" sz="8800" b="1" dirty="0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88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60504" y="715923"/>
            <a:ext cx="4123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4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CD7 BAI 7.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27041" b="9140"/>
          <a:stretch/>
        </p:blipFill>
        <p:spPr bwMode="auto">
          <a:xfrm>
            <a:off x="1" y="0"/>
            <a:ext cx="9116290" cy="652549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10_20200508110314_hoa-ph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818242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2" y="155594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9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err="1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Tiết</a:t>
            </a:r>
            <a:r>
              <a:rPr lang="en-US" sz="8800" b="1" dirty="0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47700" y="228600"/>
            <a:ext cx="792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a.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cho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biết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phượng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nở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rất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nhiều</a:t>
            </a:r>
            <a:r>
              <a:rPr lang="en-US" altLang="zh-CN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?</a:t>
            </a:r>
            <a:endParaRPr lang="zh-CN" altLang="en-US" sz="32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7" name="Picture 2" descr="C:\Users\Admin\AppData\Local\Temp\Rar$DIa0.678\CD7 BAI 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45" t="24420" r="9560" b="5704"/>
          <a:stretch/>
        </p:blipFill>
        <p:spPr bwMode="auto">
          <a:xfrm>
            <a:off x="457200" y="2401908"/>
            <a:ext cx="8305800" cy="3929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2895600" y="1447800"/>
            <a:ext cx="43091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nghìn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mắt lửa,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ột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trời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6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3100"/>
                                  </p:stCondLst>
                                  <p:iterate type="wd">
                                    <p:tmPct val="5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54067" y="609600"/>
            <a:ext cx="8505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b.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cây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phượng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được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trồng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đâu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?</a:t>
            </a:r>
            <a:endParaRPr lang="zh-CN" altLang="en-US" sz="36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7" name="Picture 2" descr="C:\Users\Admin\AppData\Local\Temp\Rar$DIa0.678\CD7 BAI 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46" t="24628" r="8586" b="3305"/>
          <a:stretch/>
        </p:blipFill>
        <p:spPr bwMode="auto">
          <a:xfrm>
            <a:off x="354067" y="2362200"/>
            <a:ext cx="8505646" cy="4204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ectangle 7"/>
          <p:cNvSpPr/>
          <p:nvPr/>
        </p:nvSpPr>
        <p:spPr>
          <a:xfrm>
            <a:off x="2334491" y="1809929"/>
            <a:ext cx="5463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6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98530" y="381000"/>
            <a:ext cx="8505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</a:t>
            </a:r>
            <a:r>
              <a:rPr lang="en-US" altLang="zh-CN" sz="3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chị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nở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2" descr="C:\Users\Admin\AppData\Local\Temp\Rar$DIa0.678\CD7 BAI 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0" t="24294" r="8826"/>
          <a:stretch/>
        </p:blipFill>
        <p:spPr bwMode="auto">
          <a:xfrm>
            <a:off x="609600" y="2514600"/>
            <a:ext cx="8194575" cy="427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ectangle 7"/>
          <p:cNvSpPr/>
          <p:nvPr/>
        </p:nvSpPr>
        <p:spPr>
          <a:xfrm>
            <a:off x="2413639" y="1676400"/>
            <a:ext cx="33775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Chị gió quạt cho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ặt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trời ủ lửa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6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213232" y="2534506"/>
            <a:ext cx="1672968" cy="1280925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432118" y="484137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19030" y="128285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2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818242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2" y="155594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0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89" b="55732" l="37525" r="86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12" t="10796" r="7462" b="39275"/>
          <a:stretch/>
        </p:blipFill>
        <p:spPr bwMode="auto">
          <a:xfrm>
            <a:off x="5540189" y="369158"/>
            <a:ext cx="3382409" cy="630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718" y="882388"/>
            <a:ext cx="4500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30480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07548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22932" y="6172200"/>
            <a:ext cx="7473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40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80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718" y="882388"/>
            <a:ext cx="4500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30480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5738" y="5257800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07548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21" y="29372"/>
            <a:ext cx="4510466" cy="580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 rot="20452391">
            <a:off x="1416942" y="1294849"/>
            <a:ext cx="1802443" cy="424486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8"/>
          <p:cNvGrpSpPr/>
          <p:nvPr/>
        </p:nvGrpSpPr>
        <p:grpSpPr>
          <a:xfrm rot="20452391">
            <a:off x="208465" y="1967255"/>
            <a:ext cx="1336539" cy="615716"/>
            <a:chOff x="2339714" y="1766361"/>
            <a:chExt cx="1783380" cy="870783"/>
          </a:xfrm>
        </p:grpSpPr>
        <p:sp>
          <p:nvSpPr>
            <p:cNvPr id="1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8"/>
          <p:cNvGrpSpPr/>
          <p:nvPr/>
        </p:nvGrpSpPr>
        <p:grpSpPr>
          <a:xfrm rot="20452391">
            <a:off x="1146973" y="3064688"/>
            <a:ext cx="1706425" cy="441817"/>
            <a:chOff x="2339714" y="1766361"/>
            <a:chExt cx="1783380" cy="870783"/>
          </a:xfrm>
        </p:grpSpPr>
        <p:sp>
          <p:nvSpPr>
            <p:cNvPr id="2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8"/>
          <p:cNvGrpSpPr/>
          <p:nvPr/>
        </p:nvGrpSpPr>
        <p:grpSpPr>
          <a:xfrm rot="20452391">
            <a:off x="3274302" y="3482115"/>
            <a:ext cx="1841130" cy="432961"/>
            <a:chOff x="2339714" y="1766361"/>
            <a:chExt cx="1783380" cy="870783"/>
          </a:xfrm>
        </p:grpSpPr>
        <p:sp>
          <p:nvSpPr>
            <p:cNvPr id="24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8"/>
          <p:cNvGrpSpPr/>
          <p:nvPr/>
        </p:nvGrpSpPr>
        <p:grpSpPr>
          <a:xfrm rot="20452391">
            <a:off x="2157333" y="4176662"/>
            <a:ext cx="1547645" cy="385830"/>
            <a:chOff x="2339714" y="1766361"/>
            <a:chExt cx="1783380" cy="870783"/>
          </a:xfrm>
        </p:grpSpPr>
        <p:sp>
          <p:nvSpPr>
            <p:cNvPr id="2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848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718" y="882388"/>
            <a:ext cx="4500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30480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5738" y="5257800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07548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14" b="56803" l="37259" r="871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24" t="12153" r="6622" b="38236"/>
          <a:stretch/>
        </p:blipFill>
        <p:spPr bwMode="auto">
          <a:xfrm>
            <a:off x="5540190" y="369158"/>
            <a:ext cx="3395992" cy="587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 rot="20452391">
            <a:off x="1416942" y="1294849"/>
            <a:ext cx="1802443" cy="424486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8"/>
          <p:cNvGrpSpPr/>
          <p:nvPr/>
        </p:nvGrpSpPr>
        <p:grpSpPr>
          <a:xfrm rot="20452391">
            <a:off x="-125773" y="2074866"/>
            <a:ext cx="1954152" cy="438468"/>
            <a:chOff x="2339714" y="1766361"/>
            <a:chExt cx="1783380" cy="870783"/>
          </a:xfrm>
        </p:grpSpPr>
        <p:sp>
          <p:nvSpPr>
            <p:cNvPr id="1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8"/>
          <p:cNvGrpSpPr/>
          <p:nvPr/>
        </p:nvGrpSpPr>
        <p:grpSpPr>
          <a:xfrm rot="20452391">
            <a:off x="1146973" y="3064688"/>
            <a:ext cx="1706425" cy="441817"/>
            <a:chOff x="2339714" y="1766361"/>
            <a:chExt cx="1783380" cy="870783"/>
          </a:xfrm>
        </p:grpSpPr>
        <p:sp>
          <p:nvSpPr>
            <p:cNvPr id="2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8"/>
          <p:cNvGrpSpPr/>
          <p:nvPr/>
        </p:nvGrpSpPr>
        <p:grpSpPr>
          <a:xfrm rot="20452391">
            <a:off x="3274302" y="3482115"/>
            <a:ext cx="1841130" cy="432961"/>
            <a:chOff x="2339714" y="1766361"/>
            <a:chExt cx="1783380" cy="870783"/>
          </a:xfrm>
        </p:grpSpPr>
        <p:sp>
          <p:nvSpPr>
            <p:cNvPr id="24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8"/>
          <p:cNvGrpSpPr/>
          <p:nvPr/>
        </p:nvGrpSpPr>
        <p:grpSpPr>
          <a:xfrm rot="20452391">
            <a:off x="2330290" y="4197616"/>
            <a:ext cx="1547645" cy="385830"/>
            <a:chOff x="2339714" y="1766361"/>
            <a:chExt cx="1783380" cy="870783"/>
          </a:xfrm>
        </p:grpSpPr>
        <p:sp>
          <p:nvSpPr>
            <p:cNvPr id="2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14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05542" y="533400"/>
            <a:ext cx="8033657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40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pic>
        <p:nvPicPr>
          <p:cNvPr id="5122" name="Picture 2" descr="C:\Users\Admin\Downloads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97036"/>
            <a:ext cx="2667000" cy="2209800"/>
          </a:xfrm>
          <a:prstGeom prst="rect">
            <a:avLst/>
          </a:prstGeo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123" name="Picture 3" descr="C:\Users\Admin\Download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18" y="4038600"/>
            <a:ext cx="2611582" cy="2209800"/>
          </a:xfrm>
          <a:prstGeom prst="rect">
            <a:avLst/>
          </a:prstGeo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124" name="Picture 4" descr="C:\Users\Admin\Downloads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" y="3997036"/>
            <a:ext cx="2667000" cy="2209800"/>
          </a:xfrm>
          <a:prstGeom prst="rect">
            <a:avLst/>
          </a:prstGeo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823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704055"/>
            <a:ext cx="1996233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9143998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428363"/>
            <a:ext cx="9248571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38398" y="2023919"/>
            <a:ext cx="6253677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17595" y="3403589"/>
            <a:ext cx="4872801" cy="91645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Tạm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biệt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  <a:endParaRPr lang="zh-CN" altLang="en-US" sz="36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063578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1" y="3481240"/>
            <a:ext cx="105395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4800725"/>
            <a:ext cx="2088292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3330309"/>
            <a:ext cx="1632418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6168693"/>
            <a:ext cx="9144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6291730"/>
            <a:ext cx="9144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6487466"/>
            <a:ext cx="9144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93708" y="5231110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6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 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296252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nhắc lại tên bài học trước và nói về một số điều thú vị mà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học được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AppData\Local\Temp\Rar$DIa0.690\CD7 BAI 6.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00" b="90500" l="17105" r="97105">
                        <a14:backgroundMark x1="49474" y1="32875" x2="43070" y2="84688"/>
                        <a14:backgroundMark x1="55965" y1="92125" x2="57807" y2="92313"/>
                        <a14:backgroundMark x1="56930" y1="93125" x2="57632" y2="96063"/>
                        <a14:backgroundMark x1="58860" y1="91188" x2="59474" y2="94750"/>
                        <a14:backgroundMark x1="43070" y1="85188" x2="95789" y2="96375"/>
                        <a14:backgroundMark x1="95439" y1="96375" x2="98684" y2="83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3468"/>
            <a:ext cx="6400800" cy="49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9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CD7 BAI 7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063" b="88500" l="19123" r="97632">
                        <a14:foregroundMark x1="82719" y1="57125" x2="82193" y2="65375"/>
                        <a14:foregroundMark x1="71316" y1="57938" x2="72632" y2="71750"/>
                        <a14:foregroundMark x1="67982" y1="38563" x2="67895" y2="38563"/>
                        <a14:foregroundMark x1="66053" y1="45875" x2="19123" y2="29063"/>
                        <a14:foregroundMark x1="62544" y1="68250" x2="62544" y2="6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96" t="27041" b="41049"/>
          <a:stretch/>
        </p:blipFill>
        <p:spPr bwMode="auto">
          <a:xfrm>
            <a:off x="228600" y="685800"/>
            <a:ext cx="8610600" cy="58674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04800" y="4035709"/>
            <a:ext cx="495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 hoa gì? </a:t>
            </a:r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 gì về loài hoa </a:t>
            </a: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4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63591" y="3728669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CD7 BAI 7.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27041" b="9140"/>
          <a:stretch/>
        </p:blipFill>
        <p:spPr bwMode="auto">
          <a:xfrm>
            <a:off x="1" y="0"/>
            <a:ext cx="9116290" cy="652549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10_20200508110314_hoa-ph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0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3225" y="847905"/>
            <a:ext cx="31017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9" y="2786997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6637" y="456157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Hay đêm qua không ngủ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Chị gió quạt cho cây?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Hay mặt trời ủ lửa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Cho hoa bừng hôm nay?</a:t>
            </a:r>
            <a:br>
              <a:rPr lang="vi-VN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1" y="6285123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125" y="188645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260071" y="835040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260071" y="1195295"/>
            <a:ext cx="372140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426985" y="1537553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3607738" y="1869519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4456303" y="2673040"/>
            <a:ext cx="44823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832098" y="3058927"/>
            <a:ext cx="469973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089921" y="3403836"/>
            <a:ext cx="3964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037610" y="3733800"/>
            <a:ext cx="5025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798265" y="4418213"/>
            <a:ext cx="47283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684442" y="4886045"/>
            <a:ext cx="796395" cy="4601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114383" y="5211375"/>
            <a:ext cx="7329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433353" y="5586898"/>
            <a:ext cx="73600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53" b="49935" l="37930" r="86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13" t="10130" r="7918" b="45642"/>
          <a:stretch/>
        </p:blipFill>
        <p:spPr bwMode="auto">
          <a:xfrm>
            <a:off x="5114383" y="711865"/>
            <a:ext cx="3572417" cy="463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74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250"/>
                            </p:stCondLst>
                            <p:childTnLst>
                              <p:par>
                                <p:cTn id="7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296</TotalTime>
  <Words>379</Words>
  <Application>Microsoft Office PowerPoint</Application>
  <PresentationFormat>On-screen Show (4:3)</PresentationFormat>
  <Paragraphs>113</Paragraphs>
  <Slides>29</Slides>
  <Notes>12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Apothecary</vt:lpstr>
      <vt:lpstr>PowerPoint Presentation</vt:lpstr>
      <vt:lpstr>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45</cp:revision>
  <dcterms:created xsi:type="dcterms:W3CDTF">2020-08-16T09:23:36Z</dcterms:created>
  <dcterms:modified xsi:type="dcterms:W3CDTF">2020-08-21T13:14:25Z</dcterms:modified>
</cp:coreProperties>
</file>